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6088" r:id="rId2"/>
    <p:sldId id="26007" r:id="rId3"/>
    <p:sldId id="26092" r:id="rId4"/>
    <p:sldId id="26002" r:id="rId5"/>
    <p:sldId id="26049" r:id="rId6"/>
    <p:sldId id="26008" r:id="rId7"/>
    <p:sldId id="26090" r:id="rId8"/>
    <p:sldId id="26091" r:id="rId9"/>
    <p:sldId id="26089" r:id="rId10"/>
    <p:sldId id="26034" r:id="rId11"/>
    <p:sldId id="26037" r:id="rId12"/>
    <p:sldId id="26038" r:id="rId13"/>
    <p:sldId id="26039" r:id="rId14"/>
    <p:sldId id="26040" r:id="rId15"/>
    <p:sldId id="26041" r:id="rId16"/>
    <p:sldId id="26042" r:id="rId17"/>
    <p:sldId id="26043" r:id="rId18"/>
    <p:sldId id="26044" r:id="rId19"/>
    <p:sldId id="26046" r:id="rId20"/>
    <p:sldId id="26047" r:id="rId21"/>
    <p:sldId id="26048" r:id="rId22"/>
    <p:sldId id="26051" r:id="rId23"/>
    <p:sldId id="26052" r:id="rId24"/>
    <p:sldId id="26054" r:id="rId25"/>
    <p:sldId id="26087" r:id="rId26"/>
    <p:sldId id="26083" r:id="rId27"/>
    <p:sldId id="26055" r:id="rId28"/>
    <p:sldId id="26056" r:id="rId29"/>
    <p:sldId id="26057" r:id="rId30"/>
    <p:sldId id="26058" r:id="rId31"/>
    <p:sldId id="26059" r:id="rId32"/>
    <p:sldId id="26060" r:id="rId33"/>
    <p:sldId id="26061" r:id="rId34"/>
    <p:sldId id="26062" r:id="rId35"/>
    <p:sldId id="26063" r:id="rId36"/>
    <p:sldId id="26064" r:id="rId37"/>
    <p:sldId id="26065" r:id="rId38"/>
    <p:sldId id="26066" r:id="rId39"/>
    <p:sldId id="26068" r:id="rId40"/>
    <p:sldId id="26067" r:id="rId41"/>
    <p:sldId id="26069" r:id="rId42"/>
    <p:sldId id="26070" r:id="rId43"/>
    <p:sldId id="26071" r:id="rId44"/>
    <p:sldId id="26072" r:id="rId45"/>
    <p:sldId id="26073" r:id="rId46"/>
    <p:sldId id="26074" r:id="rId47"/>
    <p:sldId id="26075" r:id="rId48"/>
    <p:sldId id="26076" r:id="rId49"/>
    <p:sldId id="26077" r:id="rId50"/>
    <p:sldId id="26078" r:id="rId51"/>
    <p:sldId id="26079" r:id="rId52"/>
    <p:sldId id="26080" r:id="rId53"/>
    <p:sldId id="26001" r:id="rId54"/>
    <p:sldId id="26081" r:id="rId55"/>
    <p:sldId id="26082" r:id="rId56"/>
    <p:sldId id="26084" r:id="rId57"/>
    <p:sldId id="26085" r:id="rId58"/>
    <p:sldId id="26086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ka Ojeda" initials="MO" lastIdx="1" clrIdx="0">
    <p:extLst>
      <p:ext uri="{19B8F6BF-5375-455C-9EA6-DF929625EA0E}">
        <p15:presenceInfo xmlns:p15="http://schemas.microsoft.com/office/powerpoint/2012/main" userId="dea747681c6f4f0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7F"/>
    <a:srgbClr val="DEEEEB"/>
    <a:srgbClr val="007C66"/>
    <a:srgbClr val="009959"/>
    <a:srgbClr val="00A6DE"/>
    <a:srgbClr val="FFEB6A"/>
    <a:srgbClr val="C3C2C2"/>
    <a:srgbClr val="79447B"/>
    <a:srgbClr val="E59034"/>
    <a:srgbClr val="81A2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178"/>
    <p:restoredTop sz="96291"/>
  </p:normalViewPr>
  <p:slideViewPr>
    <p:cSldViewPr snapToGrid="0" snapToObjects="1">
      <p:cViewPr varScale="1">
        <p:scale>
          <a:sx n="100" d="100"/>
          <a:sy n="100" d="100"/>
        </p:scale>
        <p:origin x="184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5A5D2-9961-2947-BE9E-555A4DBF1108}" type="datetimeFigureOut">
              <a:rPr lang="en-US" smtClean="0"/>
              <a:t>8/15/24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5E1FB-F1B5-1549-9148-C994089EC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546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39E6D072-CEE2-814D-8108-7D8AF9D2894D}" type="datetime3">
              <a:rPr lang="en-GB" smtClean="0"/>
              <a:t>15 August, 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Copyright © The Open Group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484D1D-A1ED-4206-A910-07B40AACD681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659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6D072-CEE2-814D-8108-7D8AF9D2894D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 August, 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The Open Group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84D1D-A1ED-4206-A910-07B40AACD6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84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E6D072-CEE2-814D-8108-7D8AF9D2894D}" type="datetime3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 August, 2024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Copyright © The Open Group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84D1D-A1ED-4206-A910-07B40AACD68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709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6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116BC-A00F-774C-9AE7-E4F46FEB5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2378" y="2276130"/>
            <a:ext cx="432352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29B29-7485-844B-9AF9-2DBE5C6F4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2378" y="4755805"/>
            <a:ext cx="432352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04307-E05D-4C47-9C8D-CC8E815C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0441-EA39-1B4D-813D-D7597E9CAFE7}" type="datetime1">
              <a:rPr lang="en-IN" smtClean="0"/>
              <a:t>15/08/24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B6309-2783-584D-8EE8-407E18598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The Open Group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FD675-B5AF-964C-9E97-DE94BBE16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4187-1862-7F44-BEC9-E82B3D6C69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B2AB62-4E88-9255-AAA5-69ABD6641CBE}"/>
              </a:ext>
            </a:extLst>
          </p:cNvPr>
          <p:cNvSpPr/>
          <p:nvPr userDrawn="1"/>
        </p:nvSpPr>
        <p:spPr>
          <a:xfrm>
            <a:off x="0" y="0"/>
            <a:ext cx="12192000" cy="785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CBD0F74-F35E-E360-AC6E-1C0FB6B26801}"/>
              </a:ext>
            </a:extLst>
          </p:cNvPr>
          <p:cNvSpPr/>
          <p:nvPr userDrawn="1"/>
        </p:nvSpPr>
        <p:spPr>
          <a:xfrm>
            <a:off x="6303182" y="1597082"/>
            <a:ext cx="4323522" cy="4084983"/>
          </a:xfrm>
          <a:prstGeom prst="ellipse">
            <a:avLst/>
          </a:prstGeom>
          <a:solidFill>
            <a:schemeClr val="bg1">
              <a:alpha val="21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92E93C94-AC61-E347-3E3C-F1C94E58AAA8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843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A5A5A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The Open Group</a:t>
            </a:r>
            <a:endParaRPr lang="en-US" sz="1000" dirty="0">
              <a:solidFill>
                <a:srgbClr val="A5A5A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9E7C10-0BE6-70E7-32CE-2FD703668E2D}"/>
              </a:ext>
            </a:extLst>
          </p:cNvPr>
          <p:cNvSpPr/>
          <p:nvPr userDrawn="1"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517BC005-1184-4183-D6C6-314D000D60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pic>
        <p:nvPicPr>
          <p:cNvPr id="12" name="Picture 11" descr="A bridge over a river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114A439-ED9B-0197-4FD1-378D09D9EB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46103" y="1821036"/>
            <a:ext cx="5497927" cy="366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2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gradFill>
          <a:gsLst>
            <a:gs pos="12000">
              <a:srgbClr val="00667F">
                <a:alpha val="78000"/>
              </a:srgbClr>
            </a:gs>
            <a:gs pos="64000">
              <a:srgbClr val="00A6DE">
                <a:alpha val="87000"/>
              </a:srgbClr>
            </a:gs>
            <a:gs pos="100000">
              <a:srgbClr val="C3C2C2">
                <a:alpha val="87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FCD9AE-D6A8-3A3E-5173-823C5664256A}"/>
              </a:ext>
            </a:extLst>
          </p:cNvPr>
          <p:cNvSpPr/>
          <p:nvPr userDrawn="1"/>
        </p:nvSpPr>
        <p:spPr>
          <a:xfrm>
            <a:off x="0" y="1769165"/>
            <a:ext cx="12192000" cy="3697890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63925B-F012-2132-7038-73B8E6773A1E}"/>
              </a:ext>
            </a:extLst>
          </p:cNvPr>
          <p:cNvSpPr/>
          <p:nvPr userDrawn="1"/>
        </p:nvSpPr>
        <p:spPr>
          <a:xfrm>
            <a:off x="0" y="5232276"/>
            <a:ext cx="12192000" cy="444843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C03B2A-BFCE-BDEF-96DF-4C3B8929F0F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5686" y="1981542"/>
            <a:ext cx="10515600" cy="435133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3600">
                <a:solidFill>
                  <a:schemeClr val="accent3">
                    <a:lumMod val="20000"/>
                    <a:lumOff val="80000"/>
                  </a:schemeClr>
                </a:solidFill>
              </a:rPr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2F734-D8AC-803F-40F3-26D92BC8FA0E}"/>
              </a:ext>
            </a:extLst>
          </p:cNvPr>
          <p:cNvSpPr txBox="1"/>
          <p:nvPr userDrawn="1"/>
        </p:nvSpPr>
        <p:spPr>
          <a:xfrm>
            <a:off x="1382301" y="414159"/>
            <a:ext cx="9948985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8B1FEEC-826F-7B9A-C733-0D2A3611258D}"/>
              </a:ext>
            </a:extLst>
          </p:cNvPr>
          <p:cNvSpPr/>
          <p:nvPr userDrawn="1"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DF98286-E213-6CAF-9EA5-9E33E45CC7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A0241619-D545-A74C-5900-5DC3CC0AA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07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rgbClr val="006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A3F907-CBC2-10E4-84AF-C36572AE6941}"/>
              </a:ext>
            </a:extLst>
          </p:cNvPr>
          <p:cNvSpPr txBox="1"/>
          <p:nvPr userDrawn="1"/>
        </p:nvSpPr>
        <p:spPr>
          <a:xfrm>
            <a:off x="1403636" y="265090"/>
            <a:ext cx="9948985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AEC592A-5876-82AB-5286-C86AFC9E6B69}"/>
              </a:ext>
            </a:extLst>
          </p:cNvPr>
          <p:cNvSpPr/>
          <p:nvPr userDrawn="1"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2F46099-9C96-5536-8402-3654DFEC9A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F48180D-DD83-C83C-A89D-E92BB07EB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92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1027-09C1-086B-1D29-00FCB3402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600" y="0"/>
            <a:ext cx="8585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49FB96-9D67-6EC8-2F8F-49332C1EA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51396-7278-8442-8D17-E6E2E0CA4137}" type="datetime1">
              <a:rPr lang="en-IN" smtClean="0"/>
              <a:t>15/08/24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52C40-871D-75B3-A796-90DB857E1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The Open Group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8E2828-5C44-96D9-F494-1C6E0FCAA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4187-1862-7F44-BEC9-E82B3D6C69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>
          <a:gsLst>
            <a:gs pos="12000">
              <a:srgbClr val="00667F">
                <a:alpha val="78000"/>
              </a:srgbClr>
            </a:gs>
            <a:gs pos="64000">
              <a:srgbClr val="00A6DE">
                <a:alpha val="87000"/>
              </a:srgbClr>
            </a:gs>
            <a:gs pos="100000">
              <a:srgbClr val="C3C2C2">
                <a:alpha val="87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2A88F-F84E-3347-A1F6-3163A853D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E28CE-C6D9-6A4D-96C0-F91F6457A8BE}" type="datetime1">
              <a:rPr lang="en-IN" smtClean="0"/>
              <a:t>15/08/24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9A0AF-82BB-444B-A17D-3906CE6D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The Open Group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27EAA-5682-9945-B959-39CCB96D9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4187-1862-7F44-BEC9-E82B3D6C69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A1C548-E671-5A43-5ED6-CFF82788A778}"/>
              </a:ext>
            </a:extLst>
          </p:cNvPr>
          <p:cNvSpPr/>
          <p:nvPr userDrawn="1"/>
        </p:nvSpPr>
        <p:spPr>
          <a:xfrm>
            <a:off x="0" y="1649896"/>
            <a:ext cx="12192000" cy="4256640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B21F00-6EF7-6A3C-79FE-7790A76410C5}"/>
              </a:ext>
            </a:extLst>
          </p:cNvPr>
          <p:cNvSpPr/>
          <p:nvPr userDrawn="1"/>
        </p:nvSpPr>
        <p:spPr>
          <a:xfrm>
            <a:off x="0" y="5671758"/>
            <a:ext cx="12192000" cy="444843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6C5D3-69F8-5A11-346E-7287B9AAACB2}"/>
              </a:ext>
            </a:extLst>
          </p:cNvPr>
          <p:cNvSpPr txBox="1"/>
          <p:nvPr userDrawn="1"/>
        </p:nvSpPr>
        <p:spPr>
          <a:xfrm>
            <a:off x="1" y="109331"/>
            <a:ext cx="1219200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endParaRPr lang="en-US" sz="6000" b="1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BBF8D5-0B2C-2E83-FE84-B77FFA92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774" y="1890160"/>
            <a:ext cx="9571250" cy="397419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1D7879D-4F55-6780-A9E2-9710F51CE0FF}"/>
              </a:ext>
            </a:extLst>
          </p:cNvPr>
          <p:cNvSpPr/>
          <p:nvPr userDrawn="1"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E763625-6697-414D-7428-2B4408512B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86217"/>
            <a:ext cx="1975552" cy="112271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44411A1-A16D-E64F-4A9B-DAB6D2BA65BF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843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A5A5A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The Open Group</a:t>
            </a:r>
            <a:endParaRPr lang="en-US" sz="1000" dirty="0">
              <a:solidFill>
                <a:srgbClr val="A5A5A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4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6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75895A-3225-FEDF-298F-7FB857E2AF58}"/>
              </a:ext>
            </a:extLst>
          </p:cNvPr>
          <p:cNvSpPr/>
          <p:nvPr userDrawn="1"/>
        </p:nvSpPr>
        <p:spPr>
          <a:xfrm>
            <a:off x="175585" y="1565734"/>
            <a:ext cx="12192000" cy="3697890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50FCB8-2EE5-EAFC-BDAC-4C5A432BCA87}"/>
              </a:ext>
            </a:extLst>
          </p:cNvPr>
          <p:cNvSpPr/>
          <p:nvPr userDrawn="1"/>
        </p:nvSpPr>
        <p:spPr>
          <a:xfrm>
            <a:off x="0" y="5232276"/>
            <a:ext cx="12192000" cy="444843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9CBBDC8-3557-6877-E156-FE6C5AE664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5686" y="1981542"/>
            <a:ext cx="10515600" cy="4351338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en-GB" sz="3600">
                <a:solidFill>
                  <a:srgbClr val="FFEB6A"/>
                </a:solidFill>
              </a:rPr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D1375E-7E75-E4CD-A89F-9FDFDFEB786D}"/>
              </a:ext>
            </a:extLst>
          </p:cNvPr>
          <p:cNvSpPr txBox="1"/>
          <p:nvPr userDrawn="1"/>
        </p:nvSpPr>
        <p:spPr>
          <a:xfrm>
            <a:off x="1155032" y="304173"/>
            <a:ext cx="10621108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5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980951-BA5E-22E4-7B8B-E35957732A79}"/>
              </a:ext>
            </a:extLst>
          </p:cNvPr>
          <p:cNvSpPr/>
          <p:nvPr userDrawn="1"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AC9EF7E3-33FC-01D4-1739-A67CF8D50C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C0BE209-9A9B-32A2-9E68-B29D0B38B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749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00A6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55A59A8-A9BA-79D3-636B-BF261B44ADF3}"/>
              </a:ext>
            </a:extLst>
          </p:cNvPr>
          <p:cNvSpPr txBox="1"/>
          <p:nvPr userDrawn="1"/>
        </p:nvSpPr>
        <p:spPr>
          <a:xfrm>
            <a:off x="5059017" y="0"/>
            <a:ext cx="7132982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ctr"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4F9F71-0C80-F672-4ED9-282BCE193660}"/>
              </a:ext>
            </a:extLst>
          </p:cNvPr>
          <p:cNvSpPr/>
          <p:nvPr userDrawn="1"/>
        </p:nvSpPr>
        <p:spPr>
          <a:xfrm flipV="1">
            <a:off x="5059017" y="934277"/>
            <a:ext cx="7132983" cy="145774"/>
          </a:xfrm>
          <a:prstGeom prst="rect">
            <a:avLst/>
          </a:prstGeom>
          <a:solidFill>
            <a:srgbClr val="007C66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4EB858-24AF-A6FF-2FAE-C990E54CC807}"/>
              </a:ext>
            </a:extLst>
          </p:cNvPr>
          <p:cNvGrpSpPr/>
          <p:nvPr userDrawn="1"/>
        </p:nvGrpSpPr>
        <p:grpSpPr>
          <a:xfrm>
            <a:off x="175586" y="44604"/>
            <a:ext cx="2056976" cy="1226056"/>
            <a:chOff x="139146" y="0"/>
            <a:chExt cx="2514844" cy="1561170"/>
          </a:xfrm>
          <a:effectLst/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84B483F-60CE-54DC-D55F-224B191CF221}"/>
                </a:ext>
              </a:extLst>
            </p:cNvPr>
            <p:cNvSpPr/>
            <p:nvPr/>
          </p:nvSpPr>
          <p:spPr>
            <a:xfrm>
              <a:off x="139146" y="0"/>
              <a:ext cx="2514844" cy="1561170"/>
            </a:xfrm>
            <a:prstGeom prst="ellipse">
              <a:avLst/>
            </a:prstGeom>
            <a:solidFill>
              <a:schemeClr val="bg1"/>
            </a:solidFill>
            <a:ln w="19050" cmpd="thinThick">
              <a:solidFill>
                <a:srgbClr val="006782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476281-9367-B9C5-F3D5-DDCC28171100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068" y="185431"/>
              <a:ext cx="1895722" cy="1209945"/>
            </a:xfrm>
            <a:prstGeom prst="rect">
              <a:avLst/>
            </a:prstGeom>
            <a:effectLst/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16C7BDE-17E2-FECA-EC9C-B64727D6E250}"/>
              </a:ext>
            </a:extLst>
          </p:cNvPr>
          <p:cNvSpPr/>
          <p:nvPr userDrawn="1"/>
        </p:nvSpPr>
        <p:spPr>
          <a:xfrm>
            <a:off x="7326071" y="2779149"/>
            <a:ext cx="1785258" cy="1756229"/>
          </a:xfrm>
          <a:prstGeom prst="ellipse">
            <a:avLst/>
          </a:prstGeom>
          <a:solidFill>
            <a:srgbClr val="00667F"/>
          </a:solidFill>
          <a:ln>
            <a:solidFill>
              <a:srgbClr val="00667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E3C6DDC-4E63-40B4-2866-134D1D555778}"/>
              </a:ext>
            </a:extLst>
          </p:cNvPr>
          <p:cNvSpPr/>
          <p:nvPr userDrawn="1"/>
        </p:nvSpPr>
        <p:spPr>
          <a:xfrm>
            <a:off x="5834722" y="1346632"/>
            <a:ext cx="1490949" cy="1385483"/>
          </a:xfrm>
          <a:prstGeom prst="ellipse">
            <a:avLst/>
          </a:prstGeom>
          <a:solidFill>
            <a:srgbClr val="00667F"/>
          </a:solidFill>
          <a:ln>
            <a:solidFill>
              <a:srgbClr val="00667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0AAEC6-D713-AFB2-EEA0-B24ADA2E7EC8}"/>
              </a:ext>
            </a:extLst>
          </p:cNvPr>
          <p:cNvSpPr/>
          <p:nvPr userDrawn="1"/>
        </p:nvSpPr>
        <p:spPr>
          <a:xfrm>
            <a:off x="8980263" y="1270660"/>
            <a:ext cx="1498206" cy="1493080"/>
          </a:xfrm>
          <a:prstGeom prst="ellipse">
            <a:avLst/>
          </a:prstGeom>
          <a:solidFill>
            <a:srgbClr val="00667F"/>
          </a:solidFill>
          <a:ln>
            <a:solidFill>
              <a:srgbClr val="00667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FEBAE10-6F56-5AC4-7F12-04F77A58B182}"/>
              </a:ext>
            </a:extLst>
          </p:cNvPr>
          <p:cNvSpPr/>
          <p:nvPr userDrawn="1"/>
        </p:nvSpPr>
        <p:spPr>
          <a:xfrm>
            <a:off x="9813260" y="3542667"/>
            <a:ext cx="1578035" cy="1511122"/>
          </a:xfrm>
          <a:prstGeom prst="ellipse">
            <a:avLst/>
          </a:prstGeom>
          <a:solidFill>
            <a:srgbClr val="00667F"/>
          </a:solidFill>
          <a:ln>
            <a:solidFill>
              <a:srgbClr val="00667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95E160-9D84-BB93-14E7-BE60BD376F32}"/>
              </a:ext>
            </a:extLst>
          </p:cNvPr>
          <p:cNvSpPr/>
          <p:nvPr userDrawn="1"/>
        </p:nvSpPr>
        <p:spPr>
          <a:xfrm>
            <a:off x="5309986" y="3542667"/>
            <a:ext cx="1490949" cy="1385483"/>
          </a:xfrm>
          <a:prstGeom prst="ellipse">
            <a:avLst/>
          </a:prstGeom>
          <a:solidFill>
            <a:srgbClr val="00667F"/>
          </a:solidFill>
          <a:ln>
            <a:solidFill>
              <a:srgbClr val="00667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B77BAD2-3B4C-1A41-FF8E-B44E991397CB}"/>
              </a:ext>
            </a:extLst>
          </p:cNvPr>
          <p:cNvSpPr/>
          <p:nvPr userDrawn="1"/>
        </p:nvSpPr>
        <p:spPr>
          <a:xfrm>
            <a:off x="7386955" y="4941409"/>
            <a:ext cx="1724374" cy="1637807"/>
          </a:xfrm>
          <a:prstGeom prst="ellipse">
            <a:avLst/>
          </a:prstGeom>
          <a:solidFill>
            <a:srgbClr val="00667F"/>
          </a:solidFill>
          <a:ln>
            <a:solidFill>
              <a:srgbClr val="00667F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265C6D-1C51-B8FD-9285-6B2C0062FDF9}"/>
              </a:ext>
            </a:extLst>
          </p:cNvPr>
          <p:cNvCxnSpPr/>
          <p:nvPr userDrawn="1"/>
        </p:nvCxnSpPr>
        <p:spPr>
          <a:xfrm flipV="1">
            <a:off x="8980263" y="2828631"/>
            <a:ext cx="268951" cy="224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09ED7B6-6B4D-EECF-FAF8-30E9C1A14A03}"/>
              </a:ext>
            </a:extLst>
          </p:cNvPr>
          <p:cNvCxnSpPr/>
          <p:nvPr userDrawn="1"/>
        </p:nvCxnSpPr>
        <p:spPr>
          <a:xfrm flipH="1" flipV="1">
            <a:off x="7022060" y="2828631"/>
            <a:ext cx="344523" cy="224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379D47F-CAC2-8693-A30B-1C08C48E6676}"/>
              </a:ext>
            </a:extLst>
          </p:cNvPr>
          <p:cNvCxnSpPr/>
          <p:nvPr userDrawn="1"/>
        </p:nvCxnSpPr>
        <p:spPr>
          <a:xfrm>
            <a:off x="9249214" y="3837150"/>
            <a:ext cx="480152" cy="1451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2CBAD7B-48C9-6714-EC3A-1505424F04EB}"/>
              </a:ext>
            </a:extLst>
          </p:cNvPr>
          <p:cNvCxnSpPr/>
          <p:nvPr userDrawn="1"/>
        </p:nvCxnSpPr>
        <p:spPr>
          <a:xfrm flipH="1">
            <a:off x="6800935" y="3982293"/>
            <a:ext cx="525136" cy="130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FB3D33-4161-960F-6B06-BF0EC1063084}"/>
              </a:ext>
            </a:extLst>
          </p:cNvPr>
          <p:cNvCxnSpPr>
            <a:cxnSpLocks/>
          </p:cNvCxnSpPr>
          <p:nvPr userDrawn="1"/>
        </p:nvCxnSpPr>
        <p:spPr>
          <a:xfrm>
            <a:off x="8218700" y="4620923"/>
            <a:ext cx="30442" cy="276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9E5A5807-ED9A-277F-3610-51EFBD13434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0466" y="1708900"/>
            <a:ext cx="4447618" cy="4653770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2200">
                <a:solidFill>
                  <a:srgbClr val="0066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25" name="Footer Placeholder 2">
            <a:extLst>
              <a:ext uri="{FF2B5EF4-FFF2-40B4-BE49-F238E27FC236}">
                <a16:creationId xmlns:a16="http://schemas.microsoft.com/office/drawing/2014/main" id="{9EE0974C-A1B4-BB7D-58E2-6EC8DF02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40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rgbClr val="006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3763B94-A2B4-9831-C481-5B69B394508C}"/>
              </a:ext>
            </a:extLst>
          </p:cNvPr>
          <p:cNvSpPr/>
          <p:nvPr userDrawn="1"/>
        </p:nvSpPr>
        <p:spPr>
          <a:xfrm>
            <a:off x="0" y="1649896"/>
            <a:ext cx="12192000" cy="4256640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2BE4EC-4730-F8E0-9E21-FAB9BF23C0E5}"/>
              </a:ext>
            </a:extLst>
          </p:cNvPr>
          <p:cNvSpPr/>
          <p:nvPr userDrawn="1"/>
        </p:nvSpPr>
        <p:spPr>
          <a:xfrm>
            <a:off x="0" y="5671758"/>
            <a:ext cx="12192000" cy="444843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75D02-E15A-6FED-A54B-CB9F8BE87F80}"/>
              </a:ext>
            </a:extLst>
          </p:cNvPr>
          <p:cNvSpPr txBox="1"/>
          <p:nvPr userDrawn="1"/>
        </p:nvSpPr>
        <p:spPr>
          <a:xfrm>
            <a:off x="415860" y="147996"/>
            <a:ext cx="1219200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57FC994-5334-4E28-AA38-98069A88C8E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669774" y="1890160"/>
            <a:ext cx="9571250" cy="3974192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100055-637C-FBA5-6D5B-79DC3A8610AA}"/>
              </a:ext>
            </a:extLst>
          </p:cNvPr>
          <p:cNvSpPr/>
          <p:nvPr userDrawn="1"/>
        </p:nvSpPr>
        <p:spPr>
          <a:xfrm>
            <a:off x="175586" y="44604"/>
            <a:ext cx="2056976" cy="1226056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5477599-0B35-E385-B67C-0800A6C15D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190180"/>
            <a:ext cx="1624706" cy="923330"/>
          </a:xfrm>
          <a:prstGeom prst="rect">
            <a:avLst/>
          </a:prstGeom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93E8F14-328F-AFFF-1BE7-056A47870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444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6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2E580B-9403-6244-AA17-12AF837E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CF780-E280-7042-875B-9A8AD5C9FEC9}" type="datetime1">
              <a:rPr lang="en-IN" smtClean="0"/>
              <a:t>15/08/24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F60DCD-E8AC-4E45-8603-7FE4C3346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The Open Group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7E8C8-B35D-5843-A00D-C9CA1835C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D4187-1862-7F44-BEC9-E82B3D6C698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C7DB2-8269-A736-04DC-3E19D712CC55}"/>
              </a:ext>
            </a:extLst>
          </p:cNvPr>
          <p:cNvSpPr/>
          <p:nvPr userDrawn="1"/>
        </p:nvSpPr>
        <p:spPr>
          <a:xfrm>
            <a:off x="630195" y="704334"/>
            <a:ext cx="4769709" cy="5328331"/>
          </a:xfrm>
          <a:prstGeom prst="rect">
            <a:avLst/>
          </a:prstGeom>
          <a:solidFill>
            <a:srgbClr val="00A6DE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68E560-88F1-209E-024B-8C1B0B2F2968}"/>
              </a:ext>
            </a:extLst>
          </p:cNvPr>
          <p:cNvSpPr/>
          <p:nvPr userDrawn="1"/>
        </p:nvSpPr>
        <p:spPr>
          <a:xfrm>
            <a:off x="6017741" y="0"/>
            <a:ext cx="5338118" cy="6858000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9BD1E6-7B42-C91F-9E43-278CCD717BA3}"/>
              </a:ext>
            </a:extLst>
          </p:cNvPr>
          <p:cNvSpPr txBox="1"/>
          <p:nvPr userDrawn="1"/>
        </p:nvSpPr>
        <p:spPr>
          <a:xfrm>
            <a:off x="5679987" y="716424"/>
            <a:ext cx="5325763" cy="935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Content Placeholder 10" descr="A picture containing device&#10;&#10;Description automatically generated">
            <a:extLst>
              <a:ext uri="{FF2B5EF4-FFF2-40B4-BE49-F238E27FC236}">
                <a16:creationId xmlns:a16="http://schemas.microsoft.com/office/drawing/2014/main" id="{47AFF483-600B-662B-C9AF-BC979D8748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45" r="8195" b="1"/>
          <a:stretch/>
        </p:blipFill>
        <p:spPr>
          <a:xfrm>
            <a:off x="868182" y="929604"/>
            <a:ext cx="4305359" cy="48733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6DECF-DDA0-A687-D409-3636AA174A34}"/>
              </a:ext>
            </a:extLst>
          </p:cNvPr>
          <p:cNvSpPr txBox="1"/>
          <p:nvPr userDrawn="1"/>
        </p:nvSpPr>
        <p:spPr>
          <a:xfrm>
            <a:off x="6047232" y="2368296"/>
            <a:ext cx="5317997" cy="31424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rgbClr val="FFEB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F6FDF-84AE-3D1B-CA18-59793AB4D49B}"/>
              </a:ext>
            </a:extLst>
          </p:cNvPr>
          <p:cNvSpPr/>
          <p:nvPr userDrawn="1"/>
        </p:nvSpPr>
        <p:spPr>
          <a:xfrm flipH="1">
            <a:off x="5820031" y="0"/>
            <a:ext cx="350109" cy="6858000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76A8FC-DE7B-798F-E267-6DF165AA226E}"/>
              </a:ext>
            </a:extLst>
          </p:cNvPr>
          <p:cNvSpPr/>
          <p:nvPr userDrawn="1"/>
        </p:nvSpPr>
        <p:spPr>
          <a:xfrm flipH="1">
            <a:off x="11234965" y="0"/>
            <a:ext cx="350109" cy="6858000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E51E768-7DD1-7E0D-749F-96FB03B8E932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18436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A5A5A5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2023 The Open Group</a:t>
            </a:r>
            <a:endParaRPr lang="en-US" sz="1000" dirty="0">
              <a:solidFill>
                <a:srgbClr val="A5A5A5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294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DE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D2316C4-366C-FC76-A07C-864680F9FC8B}"/>
              </a:ext>
            </a:extLst>
          </p:cNvPr>
          <p:cNvGrpSpPr/>
          <p:nvPr userDrawn="1"/>
        </p:nvGrpSpPr>
        <p:grpSpPr>
          <a:xfrm>
            <a:off x="5820031" y="0"/>
            <a:ext cx="5729417" cy="6858000"/>
            <a:chOff x="5820031" y="0"/>
            <a:chExt cx="5729417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9E575F-7528-ACA8-0438-08CD46AF6683}"/>
                </a:ext>
              </a:extLst>
            </p:cNvPr>
            <p:cNvSpPr/>
            <p:nvPr/>
          </p:nvSpPr>
          <p:spPr>
            <a:xfrm>
              <a:off x="6017740" y="0"/>
              <a:ext cx="5338118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C0B4632-02B7-77F2-7D25-A2ADA63CC4B2}"/>
                </a:ext>
              </a:extLst>
            </p:cNvPr>
            <p:cNvSpPr/>
            <p:nvPr/>
          </p:nvSpPr>
          <p:spPr>
            <a:xfrm flipH="1">
              <a:off x="5820031" y="0"/>
              <a:ext cx="350109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32FC201-3DF5-63DC-12DF-224BA5424A54}"/>
                </a:ext>
              </a:extLst>
            </p:cNvPr>
            <p:cNvSpPr/>
            <p:nvPr/>
          </p:nvSpPr>
          <p:spPr>
            <a:xfrm flipH="1">
              <a:off x="11199339" y="0"/>
              <a:ext cx="350109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E421BF4-0830-BBB5-C7C7-8762D47A9773}"/>
              </a:ext>
            </a:extLst>
          </p:cNvPr>
          <p:cNvSpPr txBox="1"/>
          <p:nvPr userDrawn="1"/>
        </p:nvSpPr>
        <p:spPr>
          <a:xfrm>
            <a:off x="222418" y="553282"/>
            <a:ext cx="5325763" cy="935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600" b="1" dirty="0">
              <a:solidFill>
                <a:srgbClr val="00667F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02EB3-5FF1-FB7D-AAE7-88E965088013}"/>
              </a:ext>
            </a:extLst>
          </p:cNvPr>
          <p:cNvSpPr/>
          <p:nvPr userDrawn="1"/>
        </p:nvSpPr>
        <p:spPr>
          <a:xfrm>
            <a:off x="74140" y="2297431"/>
            <a:ext cx="555230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0"/>
              </a:spcBef>
              <a:buClr>
                <a:schemeClr val="dk2"/>
              </a:buClr>
              <a:buSzPts val="1600"/>
              <a:buChar char="•"/>
            </a:pPr>
            <a:endParaRPr lang="en-GB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6C05A93-59F6-33AD-9C3E-FB4ACC7AFA7B}"/>
              </a:ext>
            </a:extLst>
          </p:cNvPr>
          <p:cNvSpPr txBox="1">
            <a:spLocks/>
          </p:cNvSpPr>
          <p:nvPr userDrawn="1"/>
        </p:nvSpPr>
        <p:spPr>
          <a:xfrm>
            <a:off x="6617040" y="2297431"/>
            <a:ext cx="4038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443F234-D56C-34A5-E67F-ED8494FB4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5F58A7-AD19-02C9-CC6D-1A4A203A6804}"/>
              </a:ext>
            </a:extLst>
          </p:cNvPr>
          <p:cNvGrpSpPr/>
          <p:nvPr userDrawn="1"/>
        </p:nvGrpSpPr>
        <p:grpSpPr>
          <a:xfrm rot="5400000">
            <a:off x="3876248" y="-2194354"/>
            <a:ext cx="4439506" cy="12192002"/>
            <a:chOff x="5820031" y="0"/>
            <a:chExt cx="568066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6446BE-716F-D076-762F-A41C3996D0A8}"/>
                </a:ext>
              </a:extLst>
            </p:cNvPr>
            <p:cNvSpPr/>
            <p:nvPr/>
          </p:nvSpPr>
          <p:spPr>
            <a:xfrm>
              <a:off x="5820031" y="0"/>
              <a:ext cx="5680660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3DE4EFF-5B60-A8F5-D7BF-971200B5B133}"/>
                </a:ext>
              </a:extLst>
            </p:cNvPr>
            <p:cNvSpPr/>
            <p:nvPr/>
          </p:nvSpPr>
          <p:spPr>
            <a:xfrm flipH="1">
              <a:off x="10951120" y="0"/>
              <a:ext cx="289563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BEEDE539-C4BD-5EB9-B79F-E7A535241043}"/>
              </a:ext>
            </a:extLst>
          </p:cNvPr>
          <p:cNvSpPr/>
          <p:nvPr userDrawn="1"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E46DC112-D704-8606-510C-5E926FFB4A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86217"/>
            <a:ext cx="1975552" cy="112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rgbClr val="0066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849F977-879A-EE6F-7924-F61B319550FE}"/>
              </a:ext>
            </a:extLst>
          </p:cNvPr>
          <p:cNvSpPr/>
          <p:nvPr userDrawn="1"/>
        </p:nvSpPr>
        <p:spPr>
          <a:xfrm>
            <a:off x="0" y="4256096"/>
            <a:ext cx="12192000" cy="1408670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93E513-8A9D-BA3C-447C-A713FF17A40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39056"/>
            <a:ext cx="10674246" cy="493176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marL="0" lvl="1" indent="0"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0" lvl="2" indent="0"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marL="0" lvl="3" indent="0"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marL="0" lvl="4" indent="0">
              <a:buNone/>
            </a:pPr>
            <a:r>
              <a:rPr lang="en-GB" sz="1600" b="1"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A301F5-E6AC-F20F-D1B7-B33A3956D304}"/>
              </a:ext>
            </a:extLst>
          </p:cNvPr>
          <p:cNvSpPr txBox="1"/>
          <p:nvPr userDrawn="1"/>
        </p:nvSpPr>
        <p:spPr>
          <a:xfrm>
            <a:off x="415860" y="44604"/>
            <a:ext cx="12192000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791F0-9A41-827F-89AE-E6F0F66AB37C}"/>
              </a:ext>
            </a:extLst>
          </p:cNvPr>
          <p:cNvSpPr/>
          <p:nvPr userDrawn="1"/>
        </p:nvSpPr>
        <p:spPr>
          <a:xfrm>
            <a:off x="0" y="5429988"/>
            <a:ext cx="12192000" cy="444843"/>
          </a:xfrm>
          <a:prstGeom prst="rect">
            <a:avLst/>
          </a:prstGeom>
          <a:solidFill>
            <a:srgbClr val="00A6DE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68BCF6-CEF1-A2B5-5067-0D8E00917C13}"/>
              </a:ext>
            </a:extLst>
          </p:cNvPr>
          <p:cNvSpPr/>
          <p:nvPr userDrawn="1"/>
        </p:nvSpPr>
        <p:spPr>
          <a:xfrm>
            <a:off x="0" y="1633124"/>
            <a:ext cx="12192000" cy="4031642"/>
          </a:xfrm>
          <a:prstGeom prst="rect">
            <a:avLst/>
          </a:prstGeom>
          <a:solidFill>
            <a:srgbClr val="00A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31CD4A-AEF7-BC9D-0663-67E0B1B30DC2}"/>
              </a:ext>
            </a:extLst>
          </p:cNvPr>
          <p:cNvSpPr/>
          <p:nvPr userDrawn="1"/>
        </p:nvSpPr>
        <p:spPr>
          <a:xfrm>
            <a:off x="146462" y="1772443"/>
            <a:ext cx="11899075" cy="3776062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EC12783-C010-0384-8814-7454F750C8AD}"/>
              </a:ext>
            </a:extLst>
          </p:cNvPr>
          <p:cNvSpPr/>
          <p:nvPr userDrawn="1"/>
        </p:nvSpPr>
        <p:spPr>
          <a:xfrm>
            <a:off x="175586" y="44604"/>
            <a:ext cx="2056976" cy="1226056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C6CE25D-14C6-7197-2717-BD4E96D3AC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5860" y="268558"/>
            <a:ext cx="1491235" cy="847478"/>
          </a:xfrm>
          <a:prstGeom prst="rect">
            <a:avLst/>
          </a:prstGeom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D8EC21B3-58DA-96BC-2BC4-EE332D716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507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gradFill>
          <a:gsLst>
            <a:gs pos="12000">
              <a:srgbClr val="00667F">
                <a:alpha val="78000"/>
              </a:srgbClr>
            </a:gs>
            <a:gs pos="64000">
              <a:srgbClr val="00A6DE">
                <a:alpha val="87000"/>
              </a:srgbClr>
            </a:gs>
            <a:gs pos="100000">
              <a:srgbClr val="C3C2C2">
                <a:alpha val="87000"/>
              </a:srgb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D7633C-2376-7713-993C-F8888C1D041C}"/>
              </a:ext>
            </a:extLst>
          </p:cNvPr>
          <p:cNvSpPr/>
          <p:nvPr userDrawn="1"/>
        </p:nvSpPr>
        <p:spPr>
          <a:xfrm>
            <a:off x="630195" y="704334"/>
            <a:ext cx="4769709" cy="5288693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E656CC-BA35-AC3E-9711-48E7EEC1E70C}"/>
              </a:ext>
            </a:extLst>
          </p:cNvPr>
          <p:cNvSpPr/>
          <p:nvPr userDrawn="1"/>
        </p:nvSpPr>
        <p:spPr>
          <a:xfrm>
            <a:off x="6017741" y="0"/>
            <a:ext cx="5338118" cy="6858000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34B16A-8197-A5BD-E539-9936FC5C0867}"/>
              </a:ext>
            </a:extLst>
          </p:cNvPr>
          <p:cNvSpPr txBox="1"/>
          <p:nvPr userDrawn="1"/>
        </p:nvSpPr>
        <p:spPr>
          <a:xfrm>
            <a:off x="6126890" y="943954"/>
            <a:ext cx="5325763" cy="9354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br>
              <a:rPr lang="en-GB" sz="2800" dirty="0">
                <a:solidFill>
                  <a:schemeClr val="bg1"/>
                </a:solidFill>
              </a:rPr>
            </a:br>
            <a:endParaRPr lang="en-US" sz="2600" b="1" dirty="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1" name="Content Placeholder 10" descr="A picture containing device&#10;&#10;Description automatically generated">
            <a:extLst>
              <a:ext uri="{FF2B5EF4-FFF2-40B4-BE49-F238E27FC236}">
                <a16:creationId xmlns:a16="http://schemas.microsoft.com/office/drawing/2014/main" id="{37B87198-8F50-66BF-313E-351AAF0DCF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945" r="8195" b="1"/>
          <a:stretch/>
        </p:blipFill>
        <p:spPr>
          <a:xfrm>
            <a:off x="856306" y="905854"/>
            <a:ext cx="4305359" cy="48733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667E4F-0B7E-2821-895C-712854BC731F}"/>
              </a:ext>
            </a:extLst>
          </p:cNvPr>
          <p:cNvSpPr txBox="1"/>
          <p:nvPr userDrawn="1"/>
        </p:nvSpPr>
        <p:spPr>
          <a:xfrm>
            <a:off x="6047232" y="2368296"/>
            <a:ext cx="5317997" cy="314248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BEA1AF-6955-9D04-C729-E14CDBB89B08}"/>
              </a:ext>
            </a:extLst>
          </p:cNvPr>
          <p:cNvSpPr/>
          <p:nvPr userDrawn="1"/>
        </p:nvSpPr>
        <p:spPr>
          <a:xfrm flipH="1">
            <a:off x="5820031" y="0"/>
            <a:ext cx="350109" cy="6858000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A9F74-10EE-0871-11DB-6FE4EE54CB25}"/>
              </a:ext>
            </a:extLst>
          </p:cNvPr>
          <p:cNvSpPr/>
          <p:nvPr userDrawn="1"/>
        </p:nvSpPr>
        <p:spPr>
          <a:xfrm flipH="1">
            <a:off x="11199339" y="0"/>
            <a:ext cx="350109" cy="6858000"/>
          </a:xfrm>
          <a:prstGeom prst="rect">
            <a:avLst/>
          </a:prstGeom>
          <a:solidFill>
            <a:srgbClr val="00667F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E2F1D787-2CEA-F5A0-EEF5-B7A8E1072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184369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CF16F-A0F6-0C01-4140-4018AC7F20B4}"/>
              </a:ext>
            </a:extLst>
          </p:cNvPr>
          <p:cNvGrpSpPr/>
          <p:nvPr userDrawn="1"/>
        </p:nvGrpSpPr>
        <p:grpSpPr>
          <a:xfrm rot="5400000">
            <a:off x="3876248" y="-2194354"/>
            <a:ext cx="4439506" cy="12192002"/>
            <a:chOff x="5820031" y="0"/>
            <a:chExt cx="5680660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D56A63C-9DBD-6706-006F-18C153951B07}"/>
                </a:ext>
              </a:extLst>
            </p:cNvPr>
            <p:cNvSpPr/>
            <p:nvPr/>
          </p:nvSpPr>
          <p:spPr>
            <a:xfrm>
              <a:off x="5820031" y="0"/>
              <a:ext cx="5680660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B56E588-3010-B745-0699-3A07B20D51F9}"/>
                </a:ext>
              </a:extLst>
            </p:cNvPr>
            <p:cNvSpPr/>
            <p:nvPr/>
          </p:nvSpPr>
          <p:spPr>
            <a:xfrm flipH="1">
              <a:off x="10951120" y="0"/>
              <a:ext cx="289563" cy="6858000"/>
            </a:xfrm>
            <a:prstGeom prst="rect">
              <a:avLst/>
            </a:prstGeom>
            <a:solidFill>
              <a:srgbClr val="007C66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643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6BF0C-918E-0049-91B0-BAC529B6D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54947-C0FB-5140-949E-F8956E90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48B08-32E7-4F4B-9835-1D2D6C0EF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914912-74D4-C34A-9B8C-C799169FA765}" type="datetime1">
              <a:rPr lang="en-IN" smtClean="0"/>
              <a:t>15/08/24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C676E-53F6-8E4A-8DBF-ECFEAFC34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2024 The Open Group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AD65F-0F4E-E241-8387-2C48CDEA8C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2FD4187-1862-7F44-BEC9-E82B3D6C69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23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fif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fif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fif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7F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A3A11C-52B2-4F4F-B17E-B5CECE4583C6}"/>
              </a:ext>
            </a:extLst>
          </p:cNvPr>
          <p:cNvSpPr/>
          <p:nvPr/>
        </p:nvSpPr>
        <p:spPr>
          <a:xfrm>
            <a:off x="0" y="0"/>
            <a:ext cx="12192000" cy="785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2D1B7-E4F8-3C87-A470-2095A66A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963" y="34428"/>
            <a:ext cx="8546527" cy="722440"/>
          </a:xfrm>
        </p:spPr>
        <p:txBody>
          <a:bodyPr>
            <a:normAutofit fontScale="90000"/>
          </a:bodyPr>
          <a:lstStyle/>
          <a:p>
            <a:r>
              <a:rPr lang="en-US" sz="4000" cap="small" dirty="0"/>
              <a:t>The Open Group India Awards 2024</a:t>
            </a:r>
            <a:endParaRPr lang="en-US" dirty="0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E03788EE-23A5-5A48-BBBC-0D2237A1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F154030-A6FA-054F-BF58-F113846FA969}"/>
              </a:ext>
            </a:extLst>
          </p:cNvPr>
          <p:cNvSpPr/>
          <p:nvPr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D865539-F618-BC4C-9273-F1E44C87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pic>
        <p:nvPicPr>
          <p:cNvPr id="4" name="Picture 3" descr="A bridge over a river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B814D5C-D1AD-FC4C-92B6-5DB92C270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103" y="1821036"/>
            <a:ext cx="5497927" cy="3660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33BD5-36A9-AF79-7397-DCF6934C4FCC}"/>
              </a:ext>
            </a:extLst>
          </p:cNvPr>
          <p:cNvSpPr txBox="1"/>
          <p:nvPr/>
        </p:nvSpPr>
        <p:spPr>
          <a:xfrm>
            <a:off x="7080535" y="3005056"/>
            <a:ext cx="6150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Core Team</a:t>
            </a:r>
          </a:p>
        </p:txBody>
      </p:sp>
    </p:spTree>
    <p:extLst>
      <p:ext uri="{BB962C8B-B14F-4D97-AF65-F5344CB8AC3E}">
        <p14:creationId xmlns:p14="http://schemas.microsoft.com/office/powerpoint/2010/main" val="136166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C1C893-D18C-B75A-56D2-4617D4DF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87840DC-5A31-EAD8-7E92-58085B4CCDE4}"/>
              </a:ext>
            </a:extLst>
          </p:cNvPr>
          <p:cNvSpPr txBox="1">
            <a:spLocks/>
          </p:cNvSpPr>
          <p:nvPr/>
        </p:nvSpPr>
        <p:spPr>
          <a:xfrm>
            <a:off x="2087776" y="1013722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r" defTabSz="609585" rtl="0" eaLnBrk="1" latinLnBrk="0" hangingPunct="1">
              <a:spcBef>
                <a:spcPct val="0"/>
              </a:spcBef>
              <a:buNone/>
              <a:defRPr lang="en-US" sz="32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04792" algn="ctr">
              <a:spcBef>
                <a:spcPts val="0"/>
              </a:spcBef>
              <a:buClr>
                <a:srgbClr val="00667F"/>
              </a:buClr>
              <a:defRPr/>
            </a:pPr>
            <a:r>
              <a:rPr lang="en-IN" sz="5333" dirty="0">
                <a:solidFill>
                  <a:schemeClr val="bg1"/>
                </a:solidFill>
              </a:rPr>
              <a:t>Sunil Agrawal</a:t>
            </a:r>
            <a:br>
              <a:rPr lang="en-IN" sz="5867" dirty="0">
                <a:solidFill>
                  <a:schemeClr val="bg1"/>
                </a:solidFill>
              </a:rPr>
            </a:br>
            <a:r>
              <a:rPr lang="en-IN" sz="1467" b="0" dirty="0" err="1">
                <a:solidFill>
                  <a:schemeClr val="bg1"/>
                </a:solidFill>
              </a:rPr>
              <a:t>LTIMindtree</a:t>
            </a:r>
            <a:endParaRPr lang="en-IN" sz="1467" dirty="0">
              <a:solidFill>
                <a:schemeClr val="bg1"/>
              </a:solidFill>
            </a:endParaRPr>
          </a:p>
        </p:txBody>
      </p:sp>
      <p:pic>
        <p:nvPicPr>
          <p:cNvPr id="4" name="Content Placeholder 6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C126BC57-3E6C-8144-009E-93EBFCFBDD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12470" r="12597"/>
          <a:stretch/>
        </p:blipFill>
        <p:spPr>
          <a:xfrm>
            <a:off x="4968096" y="2451595"/>
            <a:ext cx="3374167" cy="269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 err="1">
                <a:solidFill>
                  <a:schemeClr val="bg1"/>
                </a:solidFill>
              </a:rPr>
              <a:t>Dr.</a:t>
            </a:r>
            <a:r>
              <a:rPr lang="en-IN" sz="5333" b="1" dirty="0">
                <a:solidFill>
                  <a:schemeClr val="bg1"/>
                </a:solidFill>
              </a:rPr>
              <a:t> Aditi S </a:t>
            </a:r>
            <a:r>
              <a:rPr lang="en-IN" sz="5333" b="1" dirty="0" err="1">
                <a:solidFill>
                  <a:schemeClr val="bg1"/>
                </a:solidFill>
              </a:rPr>
              <a:t>Divatia</a:t>
            </a:r>
            <a:r>
              <a:rPr lang="en-IN" sz="5333" b="1" dirty="0">
                <a:solidFill>
                  <a:schemeClr val="bg1"/>
                </a:solidFill>
              </a:rPr>
              <a:t> 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SP Jain Institute of Management &amp; Research</a:t>
            </a:r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5984BC-7EF0-0EA9-05CC-C4C786B22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405" y="2024926"/>
            <a:ext cx="2886739" cy="32962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88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>
                <a:solidFill>
                  <a:schemeClr val="bg1"/>
                </a:solidFill>
              </a:rPr>
              <a:t>Nishith Pathak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in a blue shirt and black suit jacket&#10;&#10;Description automatically generated">
            <a:extLst>
              <a:ext uri="{FF2B5EF4-FFF2-40B4-BE49-F238E27FC236}">
                <a16:creationId xmlns:a16="http://schemas.microsoft.com/office/drawing/2014/main" id="{471EFBD7-9527-2338-3880-3CB30294E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797" y="1797900"/>
            <a:ext cx="2320690" cy="292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15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877339" y="1337945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 err="1">
                <a:solidFill>
                  <a:schemeClr val="bg1"/>
                </a:solidFill>
              </a:rPr>
              <a:t>Dr.</a:t>
            </a:r>
            <a:r>
              <a:rPr lang="en-IN" sz="4800" b="1" dirty="0">
                <a:solidFill>
                  <a:schemeClr val="bg1"/>
                </a:solidFill>
              </a:rPr>
              <a:t> </a:t>
            </a:r>
            <a:r>
              <a:rPr lang="en-IN" sz="4800" b="1" dirty="0" err="1">
                <a:solidFill>
                  <a:schemeClr val="bg1"/>
                </a:solidFill>
              </a:rPr>
              <a:t>Arunabha</a:t>
            </a:r>
            <a:r>
              <a:rPr lang="en-IN" sz="4800" b="1" dirty="0">
                <a:solidFill>
                  <a:schemeClr val="bg1"/>
                </a:solidFill>
              </a:rPr>
              <a:t> Mukhopadhyay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IIM Lucknow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suit and glasses&#10;&#10;Description automatically generated">
            <a:extLst>
              <a:ext uri="{FF2B5EF4-FFF2-40B4-BE49-F238E27FC236}">
                <a16:creationId xmlns:a16="http://schemas.microsoft.com/office/drawing/2014/main" id="{0C98F16A-FD2F-9CEA-0771-B88E4E2D4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65" y="2588566"/>
            <a:ext cx="2953061" cy="36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3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Pranav Kumar</a:t>
            </a:r>
          </a:p>
          <a:p>
            <a:pPr algn="ctr"/>
            <a:r>
              <a:rPr lang="en-IN" sz="1800" dirty="0">
                <a:solidFill>
                  <a:schemeClr val="bg1"/>
                </a:solidFill>
              </a:rPr>
              <a:t>Capgemini</a:t>
            </a:r>
            <a:br>
              <a:rPr lang="en-IN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in a suit and tie&#10;&#10;Description automatically generated">
            <a:extLst>
              <a:ext uri="{FF2B5EF4-FFF2-40B4-BE49-F238E27FC236}">
                <a16:creationId xmlns:a16="http://schemas.microsoft.com/office/drawing/2014/main" id="{5D5CAFC3-A0CA-B017-230A-2FEF105A0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95" y="2566625"/>
            <a:ext cx="3077488" cy="307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28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 err="1">
                <a:solidFill>
                  <a:schemeClr val="bg1"/>
                </a:solidFill>
              </a:rPr>
              <a:t>Dr.</a:t>
            </a:r>
            <a:r>
              <a:rPr lang="en-IN" sz="4800" b="1" dirty="0">
                <a:solidFill>
                  <a:schemeClr val="bg1"/>
                </a:solidFill>
              </a:rPr>
              <a:t> Rajendra M. Sonar</a:t>
            </a:r>
          </a:p>
          <a:p>
            <a:pPr algn="ctr"/>
            <a:r>
              <a:rPr lang="en-IN" sz="1800" dirty="0">
                <a:solidFill>
                  <a:schemeClr val="bg1"/>
                </a:solidFill>
              </a:rPr>
              <a:t>Shailesh J Mehta School of Management, IIT Bombay</a:t>
            </a:r>
            <a:br>
              <a:rPr lang="en-IN" sz="1800" dirty="0">
                <a:solidFill>
                  <a:schemeClr val="bg1"/>
                </a:solidFill>
              </a:rPr>
            </a:b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ith glasses and mustache&#10;&#10;Description automatically generated">
            <a:extLst>
              <a:ext uri="{FF2B5EF4-FFF2-40B4-BE49-F238E27FC236}">
                <a16:creationId xmlns:a16="http://schemas.microsoft.com/office/drawing/2014/main" id="{C4FCE281-29DC-58B5-719A-A4A24AB43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768" y="2458911"/>
            <a:ext cx="28067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72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 err="1">
                <a:solidFill>
                  <a:schemeClr val="bg1"/>
                </a:solidFill>
              </a:rPr>
              <a:t>Muraleedharan</a:t>
            </a:r>
            <a:r>
              <a:rPr lang="en-IN" sz="4800" b="1" dirty="0">
                <a:solidFill>
                  <a:schemeClr val="bg1"/>
                </a:solidFill>
              </a:rPr>
              <a:t> </a:t>
            </a:r>
            <a:r>
              <a:rPr lang="en-IN" sz="4800" b="1" dirty="0" err="1">
                <a:solidFill>
                  <a:schemeClr val="bg1"/>
                </a:solidFill>
              </a:rPr>
              <a:t>Manningal</a:t>
            </a:r>
            <a:endParaRPr lang="en-IN" sz="4800" b="1" dirty="0">
              <a:solidFill>
                <a:schemeClr val="bg1"/>
              </a:solidFill>
            </a:endParaRPr>
          </a:p>
          <a:p>
            <a:pPr algn="ctr"/>
            <a:r>
              <a:rPr lang="en-IN" sz="1800" dirty="0">
                <a:solidFill>
                  <a:schemeClr val="bg1"/>
                </a:solidFill>
              </a:rPr>
              <a:t>ICT Academy of Kerala 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7B335-2C25-A75F-9213-941908E6E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797" y="2458911"/>
            <a:ext cx="27940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17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 err="1">
                <a:solidFill>
                  <a:schemeClr val="bg1"/>
                </a:solidFill>
              </a:rPr>
              <a:t>Dr.</a:t>
            </a:r>
            <a:r>
              <a:rPr lang="en-IN" sz="4800" b="1" dirty="0">
                <a:solidFill>
                  <a:schemeClr val="bg1"/>
                </a:solidFill>
              </a:rPr>
              <a:t> Pradeep </a:t>
            </a:r>
            <a:r>
              <a:rPr lang="en-IN" sz="4800" b="1" dirty="0" err="1">
                <a:solidFill>
                  <a:schemeClr val="bg1"/>
                </a:solidFill>
              </a:rPr>
              <a:t>Pendse</a:t>
            </a:r>
            <a:endParaRPr lang="en-IN" sz="1800" dirty="0">
              <a:solidFill>
                <a:schemeClr val="bg1"/>
              </a:solidFill>
            </a:endParaRP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Weschool</a:t>
            </a:r>
            <a:r>
              <a:rPr lang="en-IN" sz="1800" dirty="0">
                <a:solidFill>
                  <a:schemeClr val="bg1"/>
                </a:solidFill>
              </a:rPr>
              <a:t> Mumbai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ith a mustache wearing a suit and tie&#10;&#10;Description automatically generated">
            <a:extLst>
              <a:ext uri="{FF2B5EF4-FFF2-40B4-BE49-F238E27FC236}">
                <a16:creationId xmlns:a16="http://schemas.microsoft.com/office/drawing/2014/main" id="{C2AEBCA5-AC23-C64F-0A0F-E64219E78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730" y="2481549"/>
            <a:ext cx="2689264" cy="358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79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Divakar R Mysore</a:t>
            </a:r>
          </a:p>
          <a:p>
            <a:pPr algn="ctr"/>
            <a:r>
              <a:rPr lang="en-IN" sz="1800" dirty="0">
                <a:solidFill>
                  <a:schemeClr val="bg1"/>
                </a:solidFill>
              </a:rPr>
              <a:t>IBM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ith grey hair and mustache wearing a blue shirt&#10;&#10;Description automatically generated">
            <a:extLst>
              <a:ext uri="{FF2B5EF4-FFF2-40B4-BE49-F238E27FC236}">
                <a16:creationId xmlns:a16="http://schemas.microsoft.com/office/drawing/2014/main" id="{69A18C05-D298-F329-F802-54CF9BAB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853" y="2458911"/>
            <a:ext cx="3418335" cy="349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6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Jürgen Jung </a:t>
            </a:r>
          </a:p>
          <a:p>
            <a:pPr algn="ctr"/>
            <a:r>
              <a:rPr lang="en-IN" sz="1800" dirty="0">
                <a:solidFill>
                  <a:schemeClr val="bg1"/>
                </a:solidFill>
              </a:rPr>
              <a:t>Frankfurt University of Applied Science</a:t>
            </a:r>
          </a:p>
        </p:txBody>
      </p:sp>
      <p:pic>
        <p:nvPicPr>
          <p:cNvPr id="5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6FE98ED7-5815-F4BD-583D-6819F2B86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293" y="2458911"/>
            <a:ext cx="2768447" cy="369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9B356-9D89-1B97-246B-D6BDCFC3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2E7E71-DDA2-05DE-F19B-DC06C7A84F8A}"/>
              </a:ext>
            </a:extLst>
          </p:cNvPr>
          <p:cNvSpPr txBox="1">
            <a:spLocks/>
          </p:cNvSpPr>
          <p:nvPr/>
        </p:nvSpPr>
        <p:spPr>
          <a:xfrm>
            <a:off x="2175452" y="637795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Dr. Pallab Saha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Open Group</a:t>
            </a:r>
          </a:p>
        </p:txBody>
      </p:sp>
      <p:pic>
        <p:nvPicPr>
          <p:cNvPr id="5" name="Content Placeholder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3836F027-1AF1-C33B-AF4E-2736E6C68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167" y="2348095"/>
            <a:ext cx="288032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6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 err="1">
                <a:solidFill>
                  <a:schemeClr val="bg1"/>
                </a:solidFill>
              </a:rPr>
              <a:t>Dr.</a:t>
            </a:r>
            <a:r>
              <a:rPr lang="en-IN" sz="4800" b="1" dirty="0">
                <a:solidFill>
                  <a:schemeClr val="bg1"/>
                </a:solidFill>
              </a:rPr>
              <a:t> Srinivas </a:t>
            </a:r>
            <a:r>
              <a:rPr lang="en-IN" sz="4800" b="1" dirty="0" err="1">
                <a:solidFill>
                  <a:schemeClr val="bg1"/>
                </a:solidFill>
              </a:rPr>
              <a:t>Joysula</a:t>
            </a:r>
            <a:br>
              <a:rPr lang="en-IN" sz="4800" b="1" dirty="0">
                <a:solidFill>
                  <a:schemeClr val="bg1"/>
                </a:solidFill>
              </a:rPr>
            </a:br>
            <a:r>
              <a:rPr lang="en-IN" sz="1800" dirty="0">
                <a:solidFill>
                  <a:schemeClr val="bg1"/>
                </a:solidFill>
              </a:rPr>
              <a:t>IIM </a:t>
            </a:r>
            <a:r>
              <a:rPr lang="en-IN" sz="1800" dirty="0" err="1">
                <a:solidFill>
                  <a:schemeClr val="bg1"/>
                </a:solidFill>
              </a:rPr>
              <a:t>Vishakapatnam</a:t>
            </a:r>
            <a:endParaRPr lang="en-IN" sz="1800" dirty="0">
              <a:solidFill>
                <a:schemeClr val="bg1"/>
              </a:solidFill>
            </a:endParaRPr>
          </a:p>
          <a:p>
            <a:pPr algn="ctr"/>
            <a:endParaRPr lang="en-IN" sz="18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6B1B1039-CC2D-3551-6BCE-675E2A907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2963989"/>
            <a:ext cx="32004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7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 err="1">
                <a:solidFill>
                  <a:schemeClr val="bg1"/>
                </a:solidFill>
              </a:rPr>
              <a:t>Dr.</a:t>
            </a:r>
            <a:r>
              <a:rPr lang="en-IN" sz="4800" b="1" dirty="0">
                <a:solidFill>
                  <a:schemeClr val="bg1"/>
                </a:solidFill>
              </a:rPr>
              <a:t> Roy William </a:t>
            </a:r>
            <a:r>
              <a:rPr lang="en-IN" sz="4800" b="1" dirty="0" err="1">
                <a:solidFill>
                  <a:schemeClr val="bg1"/>
                </a:solidFill>
              </a:rPr>
              <a:t>Mayega</a:t>
            </a:r>
            <a:br>
              <a:rPr lang="en-IN" sz="4800" b="1" dirty="0">
                <a:solidFill>
                  <a:schemeClr val="bg1"/>
                </a:solidFill>
              </a:rPr>
            </a:br>
            <a:r>
              <a:rPr lang="en-IN" sz="1800" dirty="0">
                <a:solidFill>
                  <a:schemeClr val="bg1"/>
                </a:solidFill>
              </a:rPr>
              <a:t>Makerere University</a:t>
            </a:r>
          </a:p>
          <a:p>
            <a:pPr algn="ctr"/>
            <a:endParaRPr lang="en-IN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AA22A-FC9F-B089-79B7-7E396E1DF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010" y="2743907"/>
            <a:ext cx="2954051" cy="29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90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7F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A3A11C-52B2-4F4F-B17E-B5CECE4583C6}"/>
              </a:ext>
            </a:extLst>
          </p:cNvPr>
          <p:cNvSpPr/>
          <p:nvPr/>
        </p:nvSpPr>
        <p:spPr>
          <a:xfrm>
            <a:off x="0" y="0"/>
            <a:ext cx="12192000" cy="785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2D1B7-E4F8-3C87-A470-2095A66A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963" y="34428"/>
            <a:ext cx="8546527" cy="722440"/>
          </a:xfrm>
        </p:spPr>
        <p:txBody>
          <a:bodyPr>
            <a:normAutofit fontScale="90000"/>
          </a:bodyPr>
          <a:lstStyle/>
          <a:p>
            <a:r>
              <a:rPr lang="en-US" sz="4000" cap="small" dirty="0"/>
              <a:t>The Open Group India Awards 2024</a:t>
            </a:r>
            <a:endParaRPr lang="en-US" dirty="0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E03788EE-23A5-5A48-BBBC-0D2237A1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F154030-A6FA-054F-BF58-F113846FA969}"/>
              </a:ext>
            </a:extLst>
          </p:cNvPr>
          <p:cNvSpPr/>
          <p:nvPr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D865539-F618-BC4C-9273-F1E44C87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pic>
        <p:nvPicPr>
          <p:cNvPr id="4" name="Picture 3" descr="A bridge over a river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B814D5C-D1AD-FC4C-92B6-5DB92C270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103" y="1821036"/>
            <a:ext cx="5497927" cy="3660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33BD5-36A9-AF79-7397-DCF6934C4FCC}"/>
              </a:ext>
            </a:extLst>
          </p:cNvPr>
          <p:cNvSpPr txBox="1"/>
          <p:nvPr/>
        </p:nvSpPr>
        <p:spPr>
          <a:xfrm>
            <a:off x="7080535" y="3005056"/>
            <a:ext cx="6150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Esteemed Mentors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68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Indranil </a:t>
            </a:r>
            <a:r>
              <a:rPr lang="en-IN" sz="4800" b="1" dirty="0" err="1">
                <a:solidFill>
                  <a:schemeClr val="bg1"/>
                </a:solidFill>
              </a:rPr>
              <a:t>Bhowmick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800" dirty="0">
                <a:solidFill>
                  <a:schemeClr val="bg1"/>
                </a:solidFill>
              </a:rPr>
              <a:t>Tata Consultancy Services Limited</a:t>
            </a: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830F0392-B28B-7D2D-1B4E-06605C069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92" y="2458911"/>
            <a:ext cx="2671900" cy="35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15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Avinash </a:t>
            </a:r>
            <a:r>
              <a:rPr lang="en-IN" sz="4800" b="1" dirty="0" err="1">
                <a:solidFill>
                  <a:schemeClr val="bg1"/>
                </a:solidFill>
              </a:rPr>
              <a:t>Bhate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a mustache&#10;&#10;Description automatically generated">
            <a:extLst>
              <a:ext uri="{FF2B5EF4-FFF2-40B4-BE49-F238E27FC236}">
                <a16:creationId xmlns:a16="http://schemas.microsoft.com/office/drawing/2014/main" id="{229AB6FD-77D8-ADD5-4C3F-7E6D07531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77" y="2382108"/>
            <a:ext cx="3234836" cy="3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18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Janci V Sophia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600" dirty="0">
                <a:solidFill>
                  <a:schemeClr val="bg1"/>
                </a:solidFill>
              </a:rPr>
              <a:t>Capgemini</a:t>
            </a: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2">
            <a:extLst>
              <a:ext uri="{FF2B5EF4-FFF2-40B4-BE49-F238E27FC236}">
                <a16:creationId xmlns:a16="http://schemas.microsoft.com/office/drawing/2014/main" id="{DEF7B289-1C5A-248F-8121-B1EDBE8AAB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80D8FB80-AE0D-5EFE-D917-6E0E73681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31" y="2394434"/>
            <a:ext cx="3821722" cy="355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3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Sanjay </a:t>
            </a:r>
            <a:r>
              <a:rPr lang="en-IN" sz="3200" b="1" dirty="0" err="1">
                <a:solidFill>
                  <a:schemeClr val="bg1"/>
                </a:solidFill>
              </a:rPr>
              <a:t>Dwarkanath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Wipro</a:t>
            </a:r>
          </a:p>
        </p:txBody>
      </p:sp>
      <p:pic>
        <p:nvPicPr>
          <p:cNvPr id="6" name="Picture 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CEEC7E56-F307-9486-0A2C-67179F4D7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263" y="1695723"/>
            <a:ext cx="2704562" cy="417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35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Vinayak </a:t>
            </a:r>
            <a:r>
              <a:rPr lang="en-IN" sz="4800" b="1" dirty="0" err="1">
                <a:solidFill>
                  <a:schemeClr val="bg1"/>
                </a:solidFill>
              </a:rPr>
              <a:t>Athalekar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with a beard and mustache wearing a blue striped shirt&#10;&#10;Description automatically generated">
            <a:extLst>
              <a:ext uri="{FF2B5EF4-FFF2-40B4-BE49-F238E27FC236}">
                <a16:creationId xmlns:a16="http://schemas.microsoft.com/office/drawing/2014/main" id="{C8B29E30-E5C1-42C1-CE06-978873723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45" y="2494088"/>
            <a:ext cx="2705100" cy="324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50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Anand Patil  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earing glasses and a grey shirt&#10;&#10;Description automatically generated">
            <a:extLst>
              <a:ext uri="{FF2B5EF4-FFF2-40B4-BE49-F238E27FC236}">
                <a16:creationId xmlns:a16="http://schemas.microsoft.com/office/drawing/2014/main" id="{444B13E1-08F5-B0F5-99D9-F661F498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795" y="2608385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05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Amit Sinha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DFB46946-1C9F-6408-72D5-AA07EF27D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0" y="2494089"/>
            <a:ext cx="3683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9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C9B356-9D89-1B97-246B-D6BDCFC3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02E7E71-DDA2-05DE-F19B-DC06C7A84F8A}"/>
              </a:ext>
            </a:extLst>
          </p:cNvPr>
          <p:cNvSpPr txBox="1">
            <a:spLocks/>
          </p:cNvSpPr>
          <p:nvPr/>
        </p:nvSpPr>
        <p:spPr>
          <a:xfrm>
            <a:off x="2175452" y="637795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 b="1" dirty="0">
                <a:solidFill>
                  <a:schemeClr val="bg1"/>
                </a:solidFill>
              </a:rPr>
              <a:t>Minakshi Kargeti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The Open Group</a:t>
            </a:r>
          </a:p>
        </p:txBody>
      </p:sp>
      <p:pic>
        <p:nvPicPr>
          <p:cNvPr id="9" name="Picture 8" descr="A close-up of a person's face&#10;&#10;Description automatically generated">
            <a:extLst>
              <a:ext uri="{FF2B5EF4-FFF2-40B4-BE49-F238E27FC236}">
                <a16:creationId xmlns:a16="http://schemas.microsoft.com/office/drawing/2014/main" id="{BC617026-FEAC-81E3-468D-CE52FE4FA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304" y="2054606"/>
            <a:ext cx="32131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4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Balaji R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a mustache wearing glasses&#10;&#10;Description automatically generated">
            <a:extLst>
              <a:ext uri="{FF2B5EF4-FFF2-40B4-BE49-F238E27FC236}">
                <a16:creationId xmlns:a16="http://schemas.microsoft.com/office/drawing/2014/main" id="{9E2C7792-F3FF-99AB-A07B-A00FDBC1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152" y="2544896"/>
            <a:ext cx="4053748" cy="402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8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John Panneerselvam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taking a selfie&#10;&#10;Description automatically generated">
            <a:extLst>
              <a:ext uri="{FF2B5EF4-FFF2-40B4-BE49-F238E27FC236}">
                <a16:creationId xmlns:a16="http://schemas.microsoft.com/office/drawing/2014/main" id="{1243E1BB-157B-AD91-4804-689A0C552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491159"/>
            <a:ext cx="3815862" cy="381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0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Sushil </a:t>
            </a:r>
            <a:r>
              <a:rPr lang="en-IN" sz="4800" b="1" dirty="0" err="1">
                <a:solidFill>
                  <a:schemeClr val="bg1"/>
                </a:solidFill>
              </a:rPr>
              <a:t>Ajgaonkar</a:t>
            </a:r>
            <a:r>
              <a:rPr lang="en-IN" sz="4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glasses and mustache&#10;&#10;Description automatically generated">
            <a:extLst>
              <a:ext uri="{FF2B5EF4-FFF2-40B4-BE49-F238E27FC236}">
                <a16:creationId xmlns:a16="http://schemas.microsoft.com/office/drawing/2014/main" id="{01A95878-1B7C-730C-DB14-EA435CEAB4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373" y="2626919"/>
            <a:ext cx="2931443" cy="317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034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Ashish Garg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B5A7FA52-E128-5D02-7F06-2E7BE9D6A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00739" y="2966323"/>
            <a:ext cx="3820711" cy="28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35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Bharat Trivedi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a beard&#10;&#10;Description automatically generated">
            <a:extLst>
              <a:ext uri="{FF2B5EF4-FFF2-40B4-BE49-F238E27FC236}">
                <a16:creationId xmlns:a16="http://schemas.microsoft.com/office/drawing/2014/main" id="{28F60619-208A-7EB6-990C-11682EE22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197" y="2546844"/>
            <a:ext cx="3558080" cy="370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42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Rakesh Rane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sitting in a chair&#10;&#10;Description automatically generated">
            <a:extLst>
              <a:ext uri="{FF2B5EF4-FFF2-40B4-BE49-F238E27FC236}">
                <a16:creationId xmlns:a16="http://schemas.microsoft.com/office/drawing/2014/main" id="{171B97FA-387A-8553-2E3C-55F20E7DB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925" y="2611602"/>
            <a:ext cx="4196950" cy="29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419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Kedar </a:t>
            </a:r>
            <a:r>
              <a:rPr lang="en-IN" sz="4800" b="1" dirty="0" err="1">
                <a:solidFill>
                  <a:schemeClr val="bg1"/>
                </a:solidFill>
              </a:rPr>
              <a:t>Dhopeshwarkar</a:t>
            </a:r>
            <a:r>
              <a:rPr lang="en-IN" sz="4800" b="1" dirty="0">
                <a:solidFill>
                  <a:schemeClr val="bg1"/>
                </a:solidFill>
              </a:rPr>
              <a:t> 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a mustache&#10;&#10;Description automatically generated">
            <a:extLst>
              <a:ext uri="{FF2B5EF4-FFF2-40B4-BE49-F238E27FC236}">
                <a16:creationId xmlns:a16="http://schemas.microsoft.com/office/drawing/2014/main" id="{223B24EE-8963-19CB-68F7-02872A55A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444" y="2672922"/>
            <a:ext cx="4548372" cy="39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159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Yogesh </a:t>
            </a:r>
            <a:r>
              <a:rPr lang="en-IN" sz="4800" b="1" dirty="0" err="1">
                <a:solidFill>
                  <a:schemeClr val="bg1"/>
                </a:solidFill>
              </a:rPr>
              <a:t>Chitari</a:t>
            </a:r>
            <a:r>
              <a:rPr lang="en-IN" sz="4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earing glasses and a white shirt&#10;&#10;Description automatically generated">
            <a:extLst>
              <a:ext uri="{FF2B5EF4-FFF2-40B4-BE49-F238E27FC236}">
                <a16:creationId xmlns:a16="http://schemas.microsoft.com/office/drawing/2014/main" id="{D5901C10-443A-3279-FC6A-934EBA58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168" y="2458911"/>
            <a:ext cx="2625969" cy="34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307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Ahamed Kabeer </a:t>
            </a:r>
          </a:p>
          <a:p>
            <a:pPr algn="ctr"/>
            <a:r>
              <a:rPr lang="en-IN" sz="1800" dirty="0" err="1">
                <a:solidFill>
                  <a:schemeClr val="bg1"/>
                </a:solidFill>
              </a:rPr>
              <a:t>LTIMindtree</a:t>
            </a:r>
            <a:endParaRPr lang="en-IN" sz="1800" dirty="0">
              <a:solidFill>
                <a:schemeClr val="bg1"/>
              </a:solidFill>
            </a:endParaRP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1DDD45D0-D321-C43B-C96B-9E65738965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99" b="22830"/>
          <a:stretch/>
        </p:blipFill>
        <p:spPr>
          <a:xfrm>
            <a:off x="5263662" y="2550001"/>
            <a:ext cx="2907323" cy="29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84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 err="1">
                <a:solidFill>
                  <a:schemeClr val="bg1"/>
                </a:solidFill>
              </a:rPr>
              <a:t>Diganta</a:t>
            </a:r>
            <a:r>
              <a:rPr lang="en-IN" sz="5333" b="1" dirty="0">
                <a:solidFill>
                  <a:schemeClr val="bg1"/>
                </a:solidFill>
              </a:rPr>
              <a:t> Ranjan Ray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earing glasses and a striped shirt&#10;&#10;Description automatically generated">
            <a:extLst>
              <a:ext uri="{FF2B5EF4-FFF2-40B4-BE49-F238E27FC236}">
                <a16:creationId xmlns:a16="http://schemas.microsoft.com/office/drawing/2014/main" id="{3111F0EA-9FD7-7EEF-C457-CA70E2EB9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099" y="2305661"/>
            <a:ext cx="2639993" cy="320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038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6299C2-2919-C038-FCF5-E40FAF5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90F50E-E102-3F24-EEFB-0C8CA1E46BE0}"/>
              </a:ext>
            </a:extLst>
          </p:cNvPr>
          <p:cNvSpPr txBox="1">
            <a:spLocks/>
          </p:cNvSpPr>
          <p:nvPr/>
        </p:nvSpPr>
        <p:spPr>
          <a:xfrm>
            <a:off x="1652938" y="827315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>
                <a:solidFill>
                  <a:schemeClr val="bg1"/>
                </a:solidFill>
              </a:rPr>
              <a:t>Bala </a:t>
            </a:r>
            <a:r>
              <a:rPr lang="en-IN" sz="5333" b="1" dirty="0" err="1">
                <a:solidFill>
                  <a:schemeClr val="bg1"/>
                </a:solidFill>
              </a:rPr>
              <a:t>Peddigari</a:t>
            </a:r>
            <a:br>
              <a:rPr lang="en-IN" b="1" dirty="0">
                <a:solidFill>
                  <a:schemeClr val="bg1"/>
                </a:solidFill>
              </a:rPr>
            </a:br>
            <a:r>
              <a:rPr lang="en-IN" sz="1467" dirty="0">
                <a:solidFill>
                  <a:schemeClr val="bg1"/>
                </a:solidFill>
              </a:rPr>
              <a:t>Tata Consultancy Services Limited</a:t>
            </a:r>
            <a:endParaRPr lang="en-US" sz="1467" dirty="0">
              <a:solidFill>
                <a:schemeClr val="bg1"/>
              </a:solidFill>
            </a:endParaRPr>
          </a:p>
        </p:txBody>
      </p:sp>
      <p:pic>
        <p:nvPicPr>
          <p:cNvPr id="5" name="Content Placeholder 5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31663E50-B8BE-215A-05B1-546BDCED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9" r="5055"/>
          <a:stretch/>
        </p:blipFill>
        <p:spPr>
          <a:xfrm>
            <a:off x="4511824" y="2220863"/>
            <a:ext cx="3168352" cy="241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130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>
                <a:solidFill>
                  <a:schemeClr val="bg1"/>
                </a:solidFill>
              </a:rPr>
              <a:t>C N </a:t>
            </a:r>
            <a:r>
              <a:rPr lang="en-IN" sz="5333" b="1" dirty="0" err="1">
                <a:solidFill>
                  <a:schemeClr val="bg1"/>
                </a:solidFill>
              </a:rPr>
              <a:t>Varadharajan</a:t>
            </a:r>
            <a:endParaRPr lang="en-IN" sz="5333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in a suit and tie&#10;&#10;Description automatically generated">
            <a:extLst>
              <a:ext uri="{FF2B5EF4-FFF2-40B4-BE49-F238E27FC236}">
                <a16:creationId xmlns:a16="http://schemas.microsoft.com/office/drawing/2014/main" id="{423E3E2D-BA24-DF97-DA7D-FF1565B6C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794" y="2354187"/>
            <a:ext cx="2338591" cy="30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42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 err="1">
                <a:solidFill>
                  <a:schemeClr val="bg1"/>
                </a:solidFill>
              </a:rPr>
              <a:t>Pintu</a:t>
            </a:r>
            <a:r>
              <a:rPr lang="en-IN" sz="5333" b="1" dirty="0">
                <a:solidFill>
                  <a:schemeClr val="bg1"/>
                </a:solidFill>
              </a:rPr>
              <a:t> </a:t>
            </a:r>
            <a:r>
              <a:rPr lang="en-IN" sz="5333" b="1" dirty="0" err="1">
                <a:solidFill>
                  <a:schemeClr val="bg1"/>
                </a:solidFill>
              </a:rPr>
              <a:t>Maity</a:t>
            </a:r>
            <a:endParaRPr lang="en-IN" sz="5333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FE409A2-186A-E982-B6D9-74FEC8A9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154" y="1859701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23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 err="1">
                <a:solidFill>
                  <a:schemeClr val="bg1"/>
                </a:solidFill>
              </a:rPr>
              <a:t>Siba</a:t>
            </a:r>
            <a:r>
              <a:rPr lang="en-IN" sz="5333" b="1" dirty="0">
                <a:solidFill>
                  <a:schemeClr val="bg1"/>
                </a:solidFill>
              </a:rPr>
              <a:t> Ranjan Mishra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ith dark hair wearing a black and purple shirt&#10;&#10;Description automatically generated">
            <a:extLst>
              <a:ext uri="{FF2B5EF4-FFF2-40B4-BE49-F238E27FC236}">
                <a16:creationId xmlns:a16="http://schemas.microsoft.com/office/drawing/2014/main" id="{975B69D6-230E-1C17-8EDA-B4C2D4FFC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658" y="2078600"/>
            <a:ext cx="2630048" cy="33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66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 err="1">
                <a:solidFill>
                  <a:schemeClr val="bg1"/>
                </a:solidFill>
              </a:rPr>
              <a:t>Dhamodharan</a:t>
            </a:r>
            <a:r>
              <a:rPr lang="en-IN" sz="3200" b="1" dirty="0">
                <a:solidFill>
                  <a:schemeClr val="bg1"/>
                </a:solidFill>
              </a:rPr>
              <a:t> </a:t>
            </a:r>
            <a:r>
              <a:rPr lang="en-IN" sz="3200" b="1" dirty="0" err="1">
                <a:solidFill>
                  <a:schemeClr val="bg1"/>
                </a:solidFill>
              </a:rPr>
              <a:t>Lakshmanasamy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ith a mustache&#10;&#10;Description automatically generated">
            <a:extLst>
              <a:ext uri="{FF2B5EF4-FFF2-40B4-BE49-F238E27FC236}">
                <a16:creationId xmlns:a16="http://schemas.microsoft.com/office/drawing/2014/main" id="{A12561FC-A23E-419F-6877-274CDE42F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489" y="1797900"/>
            <a:ext cx="3196004" cy="40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01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 err="1">
                <a:solidFill>
                  <a:schemeClr val="bg1"/>
                </a:solidFill>
              </a:rPr>
              <a:t>Sreerag</a:t>
            </a:r>
            <a:r>
              <a:rPr lang="en-IN" sz="3200" b="1" dirty="0">
                <a:solidFill>
                  <a:schemeClr val="bg1"/>
                </a:solidFill>
              </a:rPr>
              <a:t> </a:t>
            </a:r>
            <a:r>
              <a:rPr lang="en-IN" sz="3200" b="1" dirty="0" err="1">
                <a:solidFill>
                  <a:schemeClr val="bg1"/>
                </a:solidFill>
              </a:rPr>
              <a:t>Kunnapath</a:t>
            </a:r>
            <a:r>
              <a:rPr lang="en-IN" sz="32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10" name="Picture 9" descr="A person with a lanyard around his neck&#10;&#10;Description automatically generated">
            <a:extLst>
              <a:ext uri="{FF2B5EF4-FFF2-40B4-BE49-F238E27FC236}">
                <a16:creationId xmlns:a16="http://schemas.microsoft.com/office/drawing/2014/main" id="{83C40218-A424-5596-50F7-59E0A9C2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697" y="1682547"/>
            <a:ext cx="2622958" cy="34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14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Kirti Var Bisht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in a blue suit&#10;&#10;Description automatically generated">
            <a:extLst>
              <a:ext uri="{FF2B5EF4-FFF2-40B4-BE49-F238E27FC236}">
                <a16:creationId xmlns:a16="http://schemas.microsoft.com/office/drawing/2014/main" id="{731112D9-5FF9-ADA1-4ECA-86BE2B066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81" y="1457208"/>
            <a:ext cx="3180975" cy="47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954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Dinesh </a:t>
            </a:r>
            <a:r>
              <a:rPr lang="en-IN" sz="3200" b="1" dirty="0" err="1">
                <a:solidFill>
                  <a:schemeClr val="bg1"/>
                </a:solidFill>
              </a:rPr>
              <a:t>Gosain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suit and tie&#10;&#10;Description automatically generated">
            <a:extLst>
              <a:ext uri="{FF2B5EF4-FFF2-40B4-BE49-F238E27FC236}">
                <a16:creationId xmlns:a16="http://schemas.microsoft.com/office/drawing/2014/main" id="{DD6DEA41-E3F9-6BF4-BF0C-247D3AE479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8" t="5842" r="30228" b="4405"/>
          <a:stretch/>
        </p:blipFill>
        <p:spPr>
          <a:xfrm>
            <a:off x="5140556" y="1797900"/>
            <a:ext cx="3030429" cy="403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506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Pavan Divakar 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2FA56383-FE94-27CB-3DA6-E5183C071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563" y="1571700"/>
            <a:ext cx="4399066" cy="46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7668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Girish H B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earing glasses and smiling&#10;&#10;Description automatically generated">
            <a:extLst>
              <a:ext uri="{FF2B5EF4-FFF2-40B4-BE49-F238E27FC236}">
                <a16:creationId xmlns:a16="http://schemas.microsoft.com/office/drawing/2014/main" id="{92E209B8-C4A5-6E1E-783A-6864AE5A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0647" y="2053957"/>
            <a:ext cx="3587426" cy="358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191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Sudip </a:t>
            </a:r>
            <a:r>
              <a:rPr lang="en-IN" sz="3200" b="1" dirty="0" err="1">
                <a:solidFill>
                  <a:schemeClr val="bg1"/>
                </a:solidFill>
              </a:rPr>
              <a:t>Pramanik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DA4753FE-FF46-BF56-5953-94684AD8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438" y="1618591"/>
            <a:ext cx="4033932" cy="421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539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Sridhar V </a:t>
            </a:r>
            <a:r>
              <a:rPr lang="en-IN" sz="4800" b="1" dirty="0" err="1">
                <a:solidFill>
                  <a:schemeClr val="bg1"/>
                </a:solidFill>
              </a:rPr>
              <a:t>Palacholla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800" dirty="0">
                <a:solidFill>
                  <a:schemeClr val="bg1"/>
                </a:solidFill>
              </a:rPr>
              <a:t>Wipro Technologies</a:t>
            </a: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close-up of a person&#10;&#10;Description automatically generated">
            <a:extLst>
              <a:ext uri="{FF2B5EF4-FFF2-40B4-BE49-F238E27FC236}">
                <a16:creationId xmlns:a16="http://schemas.microsoft.com/office/drawing/2014/main" id="{DEA06388-D8B6-2844-D269-6237947FA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298" y="2458911"/>
            <a:ext cx="2767404" cy="35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64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 err="1">
                <a:solidFill>
                  <a:schemeClr val="bg1"/>
                </a:solidFill>
              </a:rPr>
              <a:t>Khasim</a:t>
            </a:r>
            <a:r>
              <a:rPr lang="en-IN" sz="3200" b="1" dirty="0">
                <a:solidFill>
                  <a:schemeClr val="bg1"/>
                </a:solidFill>
              </a:rPr>
              <a:t> Khan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standing with his arms crossed in front of a building&#10;&#10;Description automatically generated">
            <a:extLst>
              <a:ext uri="{FF2B5EF4-FFF2-40B4-BE49-F238E27FC236}">
                <a16:creationId xmlns:a16="http://schemas.microsoft.com/office/drawing/2014/main" id="{988139D2-168C-9A7E-48A1-A8BF6FC5E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573" y="1797900"/>
            <a:ext cx="3525398" cy="395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750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Suman </a:t>
            </a:r>
            <a:r>
              <a:rPr lang="en-IN" sz="3200" b="1" dirty="0" err="1">
                <a:solidFill>
                  <a:schemeClr val="bg1"/>
                </a:solidFill>
              </a:rPr>
              <a:t>kalyan</a:t>
            </a:r>
            <a:r>
              <a:rPr lang="en-IN" sz="3200" b="1" dirty="0">
                <a:solidFill>
                  <a:schemeClr val="bg1"/>
                </a:solidFill>
              </a:rPr>
              <a:t> </a:t>
            </a:r>
            <a:r>
              <a:rPr lang="en-IN" sz="3200" b="1" dirty="0" err="1">
                <a:solidFill>
                  <a:schemeClr val="bg1"/>
                </a:solidFill>
              </a:rPr>
              <a:t>Betal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DXC Technology</a:t>
            </a: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F9BF9F12-EFB6-14F9-0A10-069953133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807" y="188510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41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Raja Sekhar Vasa</a:t>
            </a:r>
          </a:p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		</a:t>
            </a:r>
            <a:r>
              <a:rPr lang="en-US" sz="1600" dirty="0">
                <a:solidFill>
                  <a:schemeClr val="bg1"/>
                </a:solidFill>
              </a:rPr>
              <a:t>	Happy Adda Studio</a:t>
            </a:r>
            <a:endParaRPr lang="en-IN" sz="1600" dirty="0">
              <a:solidFill>
                <a:schemeClr val="bg1"/>
              </a:solidFill>
            </a:endParaRPr>
          </a:p>
          <a:p>
            <a:pPr algn="ctr"/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in a suit&#10;&#10;Description automatically generated">
            <a:extLst>
              <a:ext uri="{FF2B5EF4-FFF2-40B4-BE49-F238E27FC236}">
                <a16:creationId xmlns:a16="http://schemas.microsoft.com/office/drawing/2014/main" id="{E62E9F28-3611-165C-7387-7EE649B0F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908" y="1910860"/>
            <a:ext cx="5336152" cy="383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53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5CCAEC-95E6-CFE0-BA41-796C0827E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EBDDDC-DFCB-79CC-95DE-5E1A66B05852}"/>
              </a:ext>
            </a:extLst>
          </p:cNvPr>
          <p:cNvSpPr txBox="1">
            <a:spLocks/>
          </p:cNvSpPr>
          <p:nvPr/>
        </p:nvSpPr>
        <p:spPr>
          <a:xfrm>
            <a:off x="2186455" y="717207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>
              <a:spcBef>
                <a:spcPct val="20000"/>
              </a:spcBef>
              <a:buClr>
                <a:srgbClr val="00667F"/>
              </a:buClr>
              <a:defRPr/>
            </a:pPr>
            <a:r>
              <a:rPr lang="en-GB" sz="5333" b="1" dirty="0">
                <a:solidFill>
                  <a:schemeClr val="bg1"/>
                </a:solidFill>
                <a:ea typeface="Calibri" panose="020F0502020204030204" pitchFamily="34" charset="0"/>
              </a:rPr>
              <a:t>Dr. Anil </a:t>
            </a:r>
            <a:r>
              <a:rPr lang="en-GB" sz="5333" b="1" dirty="0" err="1">
                <a:solidFill>
                  <a:schemeClr val="bg1"/>
                </a:solidFill>
                <a:ea typeface="Calibri" panose="020F0502020204030204" pitchFamily="34" charset="0"/>
              </a:rPr>
              <a:t>Paingankar</a:t>
            </a:r>
            <a:br>
              <a:rPr lang="en-GB" sz="5333" dirty="0">
                <a:solidFill>
                  <a:schemeClr val="bg1"/>
                </a:solidFill>
                <a:ea typeface="Calibri" panose="020F0502020204030204" pitchFamily="34" charset="0"/>
              </a:rPr>
            </a:br>
            <a:r>
              <a:rPr lang="en-GB" sz="1467" dirty="0">
                <a:solidFill>
                  <a:schemeClr val="bg1"/>
                </a:solidFill>
                <a:ea typeface="Calibri" panose="020F0502020204030204" pitchFamily="34" charset="0"/>
              </a:rPr>
              <a:t>IBM</a:t>
            </a:r>
            <a:endParaRPr lang="en-US" sz="1467" dirty="0">
              <a:solidFill>
                <a:schemeClr val="bg1"/>
              </a:solidFill>
            </a:endParaRP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BB5ECBE-1CDC-6AA5-8234-DB7005BEE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870" y="2268733"/>
            <a:ext cx="2567913" cy="29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913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Laurence Berry</a:t>
            </a:r>
          </a:p>
          <a:p>
            <a:pPr algn="ctr"/>
            <a:r>
              <a:rPr lang="en-IN" sz="1600" dirty="0" err="1">
                <a:solidFill>
                  <a:schemeClr val="bg1"/>
                </a:solidFill>
              </a:rPr>
              <a:t>Komo</a:t>
            </a:r>
            <a:r>
              <a:rPr lang="en-IN" sz="1600" dirty="0">
                <a:solidFill>
                  <a:schemeClr val="bg1"/>
                </a:solidFill>
              </a:rPr>
              <a:t> International</a:t>
            </a:r>
            <a:br>
              <a:rPr lang="en-IN" sz="5333" dirty="0">
                <a:solidFill>
                  <a:schemeClr val="bg1"/>
                </a:solidFill>
              </a:rPr>
            </a:b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A8EBD41-8CC6-A913-238B-B82032495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877" y="1469570"/>
            <a:ext cx="5147626" cy="473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06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Abhishek Singh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IBM</a:t>
            </a:r>
            <a:endParaRPr lang="en-US" sz="6400" dirty="0">
              <a:solidFill>
                <a:schemeClr val="bg1"/>
              </a:solidFill>
            </a:endParaRPr>
          </a:p>
        </p:txBody>
      </p:sp>
      <p:pic>
        <p:nvPicPr>
          <p:cNvPr id="6" name="Picture 5" descr="A person wearing glasses and a black shirt&#10;&#10;Description automatically generated">
            <a:extLst>
              <a:ext uri="{FF2B5EF4-FFF2-40B4-BE49-F238E27FC236}">
                <a16:creationId xmlns:a16="http://schemas.microsoft.com/office/drawing/2014/main" id="{75C8355D-278E-E6F5-97F1-B21C1994A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043" y="1479550"/>
            <a:ext cx="27305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78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 err="1">
                <a:solidFill>
                  <a:schemeClr val="bg1"/>
                </a:solidFill>
              </a:rPr>
              <a:t>Dr.</a:t>
            </a:r>
            <a:r>
              <a:rPr lang="en-IN" sz="3200" b="1" dirty="0">
                <a:solidFill>
                  <a:schemeClr val="bg1"/>
                </a:solidFill>
              </a:rPr>
              <a:t> Aarti </a:t>
            </a:r>
            <a:r>
              <a:rPr lang="en-IN" sz="3200" b="1" dirty="0" err="1">
                <a:solidFill>
                  <a:schemeClr val="bg1"/>
                </a:solidFill>
              </a:rPr>
              <a:t>Karande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 Sardar Patel Institute of Technology</a:t>
            </a:r>
          </a:p>
        </p:txBody>
      </p:sp>
      <p:pic>
        <p:nvPicPr>
          <p:cNvPr id="4" name="Picture 3" descr="A person giving a presentation&#10;&#10;Description automatically generated">
            <a:extLst>
              <a:ext uri="{FF2B5EF4-FFF2-40B4-BE49-F238E27FC236}">
                <a16:creationId xmlns:a16="http://schemas.microsoft.com/office/drawing/2014/main" id="{A68E2DF7-878C-05F0-6833-469B7031D2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0" t="2761" r="23721" b="1"/>
          <a:stretch/>
        </p:blipFill>
        <p:spPr bwMode="auto">
          <a:xfrm>
            <a:off x="5067946" y="1576035"/>
            <a:ext cx="3270142" cy="39337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4188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3200" b="1" dirty="0">
                <a:solidFill>
                  <a:schemeClr val="bg1"/>
                </a:solidFill>
              </a:rPr>
              <a:t>Pratap </a:t>
            </a:r>
            <a:r>
              <a:rPr lang="en-IN" sz="3200" b="1" dirty="0" err="1">
                <a:solidFill>
                  <a:schemeClr val="bg1"/>
                </a:solidFill>
              </a:rPr>
              <a:t>Thorat</a:t>
            </a:r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3200" b="1" dirty="0">
                <a:solidFill>
                  <a:schemeClr val="bg1"/>
                </a:solidFill>
              </a:rPr>
              <a:t> </a:t>
            </a:r>
            <a:r>
              <a:rPr lang="en-IN" sz="1600" dirty="0">
                <a:solidFill>
                  <a:schemeClr val="bg1"/>
                </a:solidFill>
              </a:rPr>
              <a:t>John Deere</a:t>
            </a:r>
          </a:p>
        </p:txBody>
      </p:sp>
      <p:pic>
        <p:nvPicPr>
          <p:cNvPr id="5" name="Picture 4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FBBED016-ACF7-AA8F-B6E1-4C522208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345" y="1797900"/>
            <a:ext cx="2577085" cy="333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08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1843694" y="654900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endParaRPr lang="en-IN" sz="3200" b="1" dirty="0">
              <a:solidFill>
                <a:schemeClr val="bg1"/>
              </a:solidFill>
            </a:endParaRPr>
          </a:p>
          <a:p>
            <a:pPr algn="ctr"/>
            <a:r>
              <a:rPr lang="en-IN" sz="3200" b="1" dirty="0">
                <a:solidFill>
                  <a:schemeClr val="bg1"/>
                </a:solidFill>
              </a:rPr>
              <a:t>Chandrashekhar Mahajan</a:t>
            </a: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John Deere</a:t>
            </a:r>
          </a:p>
        </p:txBody>
      </p:sp>
      <p:pic>
        <p:nvPicPr>
          <p:cNvPr id="6" name="Picture 5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58AAFCEC-B334-48F9-E85C-C123C55A0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5711" y="2074599"/>
            <a:ext cx="2850769" cy="38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05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64B005-832D-F25B-896A-695A743A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69BAF9-6896-2415-2B83-D9E5389562C9}"/>
              </a:ext>
            </a:extLst>
          </p:cNvPr>
          <p:cNvSpPr txBox="1">
            <a:spLocks/>
          </p:cNvSpPr>
          <p:nvPr/>
        </p:nvSpPr>
        <p:spPr>
          <a:xfrm>
            <a:off x="2003241" y="494469"/>
            <a:ext cx="913480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5333" b="1" dirty="0">
                <a:solidFill>
                  <a:schemeClr val="bg1"/>
                </a:solidFill>
              </a:rPr>
              <a:t>Vidyasagar </a:t>
            </a:r>
            <a:r>
              <a:rPr lang="en-IN" sz="5333" b="1" dirty="0" err="1">
                <a:solidFill>
                  <a:schemeClr val="bg1"/>
                </a:solidFill>
              </a:rPr>
              <a:t>Uddagiri</a:t>
            </a:r>
            <a:endParaRPr lang="en-IN" sz="5333" b="1" dirty="0">
              <a:solidFill>
                <a:schemeClr val="bg1"/>
              </a:solidFill>
            </a:endParaRPr>
          </a:p>
          <a:p>
            <a:pPr algn="ctr"/>
            <a:r>
              <a:rPr lang="en-IN" sz="1600" dirty="0">
                <a:solidFill>
                  <a:schemeClr val="bg1"/>
                </a:solidFill>
              </a:rPr>
              <a:t>Tata Consultancy Services Limited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8" name="Picture 7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3E10638A-4AE3-148F-1591-66A5DA408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808" y="2235167"/>
            <a:ext cx="2901936" cy="320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84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Indranil </a:t>
            </a:r>
            <a:r>
              <a:rPr lang="en-IN" sz="4800" b="1" dirty="0" err="1">
                <a:solidFill>
                  <a:schemeClr val="bg1"/>
                </a:solidFill>
              </a:rPr>
              <a:t>Bhowmick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800" dirty="0">
                <a:solidFill>
                  <a:schemeClr val="bg1"/>
                </a:solidFill>
              </a:rPr>
              <a:t>Tata Consultancy Services Limited</a:t>
            </a: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earing glasses and a blue shirt&#10;&#10;Description automatically generated">
            <a:extLst>
              <a:ext uri="{FF2B5EF4-FFF2-40B4-BE49-F238E27FC236}">
                <a16:creationId xmlns:a16="http://schemas.microsoft.com/office/drawing/2014/main" id="{830F0392-B28B-7D2D-1B4E-06605C069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92" y="2458911"/>
            <a:ext cx="2671900" cy="35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44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8588D-AF67-66CD-F1CF-0F50A083B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4807E9-7859-5411-750E-9BEF6E0ABCDF}"/>
              </a:ext>
            </a:extLst>
          </p:cNvPr>
          <p:cNvSpPr txBox="1">
            <a:spLocks/>
          </p:cNvSpPr>
          <p:nvPr/>
        </p:nvSpPr>
        <p:spPr>
          <a:xfrm>
            <a:off x="2065909" y="1315911"/>
            <a:ext cx="869037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IN" sz="4800" b="1" dirty="0">
                <a:solidFill>
                  <a:schemeClr val="bg1"/>
                </a:solidFill>
              </a:rPr>
              <a:t>Geeta Naik</a:t>
            </a:r>
            <a:br>
              <a:rPr lang="en-IN" sz="1800" dirty="0">
                <a:solidFill>
                  <a:schemeClr val="bg1"/>
                </a:solidFill>
              </a:rPr>
            </a:br>
            <a:r>
              <a:rPr lang="en-IN" sz="1800" dirty="0">
                <a:solidFill>
                  <a:schemeClr val="bg1"/>
                </a:solidFill>
              </a:rPr>
              <a:t>SAP</a:t>
            </a:r>
          </a:p>
        </p:txBody>
      </p:sp>
      <p:sp>
        <p:nvSpPr>
          <p:cNvPr id="4" name="AutoShape 2" descr="A person wearing a striped shirt and smiling at the camera&#10;&#10;Description automatically generated">
            <a:extLst>
              <a:ext uri="{FF2B5EF4-FFF2-40B4-BE49-F238E27FC236}">
                <a16:creationId xmlns:a16="http://schemas.microsoft.com/office/drawing/2014/main" id="{1463B601-7621-2545-5AA0-C675A21944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5FE794AE-A725-05B6-35C4-FEE57DA8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095" y="2458911"/>
            <a:ext cx="2846134" cy="310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6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7F">
            <a:alpha val="9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A3A11C-52B2-4F4F-B17E-B5CECE4583C6}"/>
              </a:ext>
            </a:extLst>
          </p:cNvPr>
          <p:cNvSpPr/>
          <p:nvPr/>
        </p:nvSpPr>
        <p:spPr>
          <a:xfrm>
            <a:off x="0" y="0"/>
            <a:ext cx="12192000" cy="7851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72D1B7-E4F8-3C87-A470-2095A66A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1963" y="34428"/>
            <a:ext cx="8546527" cy="722440"/>
          </a:xfrm>
        </p:spPr>
        <p:txBody>
          <a:bodyPr>
            <a:normAutofit fontScale="90000"/>
          </a:bodyPr>
          <a:lstStyle/>
          <a:p>
            <a:r>
              <a:rPr lang="en-US" sz="4000" cap="small" dirty="0"/>
              <a:t>The Open Group India Awards 2024</a:t>
            </a:r>
            <a:endParaRPr lang="en-US" dirty="0"/>
          </a:p>
        </p:txBody>
      </p:sp>
      <p:sp>
        <p:nvSpPr>
          <p:cNvPr id="32" name="Footer Placeholder 2">
            <a:extLst>
              <a:ext uri="{FF2B5EF4-FFF2-40B4-BE49-F238E27FC236}">
                <a16:creationId xmlns:a16="http://schemas.microsoft.com/office/drawing/2014/main" id="{E03788EE-23A5-5A48-BBBC-0D2237A11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© 2024 The Open Group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F154030-A6FA-054F-BF58-F113846FA969}"/>
              </a:ext>
            </a:extLst>
          </p:cNvPr>
          <p:cNvSpPr/>
          <p:nvPr/>
        </p:nvSpPr>
        <p:spPr>
          <a:xfrm>
            <a:off x="175585" y="44604"/>
            <a:ext cx="2456103" cy="1552478"/>
          </a:xfrm>
          <a:prstGeom prst="ellipse">
            <a:avLst/>
          </a:prstGeom>
          <a:solidFill>
            <a:schemeClr val="bg1"/>
          </a:solidFill>
          <a:ln w="19050" cmpd="thinThick">
            <a:solidFill>
              <a:srgbClr val="006782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D865539-F618-BC4C-9273-F1E44C87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60" y="268558"/>
            <a:ext cx="1975552" cy="1122718"/>
          </a:xfrm>
          <a:prstGeom prst="rect">
            <a:avLst/>
          </a:prstGeom>
        </p:spPr>
      </p:pic>
      <p:pic>
        <p:nvPicPr>
          <p:cNvPr id="4" name="Picture 3" descr="A bridge over a river with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B814D5C-D1AD-FC4C-92B6-5DB92C270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103" y="1821036"/>
            <a:ext cx="5497927" cy="36607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733BD5-36A9-AF79-7397-DCF6934C4FCC}"/>
              </a:ext>
            </a:extLst>
          </p:cNvPr>
          <p:cNvSpPr txBox="1"/>
          <p:nvPr/>
        </p:nvSpPr>
        <p:spPr>
          <a:xfrm>
            <a:off x="7080535" y="3005056"/>
            <a:ext cx="61504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Esteemed Jury panel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111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The Open Group">
      <a:dk1>
        <a:srgbClr val="000000"/>
      </a:dk1>
      <a:lt1>
        <a:srgbClr val="FFFFFF"/>
      </a:lt1>
      <a:dk2>
        <a:srgbClr val="81A2B0"/>
      </a:dk2>
      <a:lt2>
        <a:srgbClr val="C3C2C2"/>
      </a:lt2>
      <a:accent1>
        <a:srgbClr val="007C66"/>
      </a:accent1>
      <a:accent2>
        <a:srgbClr val="009959"/>
      </a:accent2>
      <a:accent3>
        <a:srgbClr val="00667F"/>
      </a:accent3>
      <a:accent4>
        <a:srgbClr val="0041DE"/>
      </a:accent4>
      <a:accent5>
        <a:srgbClr val="E59034"/>
      </a:accent5>
      <a:accent6>
        <a:srgbClr val="79447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solidFill>
            <a:srgbClr val="00667F"/>
          </a:solidFill>
        </a:ln>
        <a:effectLst>
          <a:outerShdw blurRad="76200" dir="18900000" sy="23000" kx="-1200000" algn="bl" rotWithShape="0">
            <a:prstClr val="black">
              <a:alpha val="20000"/>
            </a:prstClr>
          </a:outerShdw>
        </a:effectLst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82D7C5C2-EF81-C945-9B76-98C1A433BB16}" vid="{DB133F5B-72DE-7D49-82B9-6B9CEFF73D5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33951</TotalTime>
  <Words>639</Words>
  <Application>Microsoft Macintosh PowerPoint</Application>
  <PresentationFormat>Widescreen</PresentationFormat>
  <Paragraphs>188</Paragraphs>
  <Slides>58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Aptos</vt:lpstr>
      <vt:lpstr>Arial</vt:lpstr>
      <vt:lpstr>Calibri</vt:lpstr>
      <vt:lpstr>Office Theme</vt:lpstr>
      <vt:lpstr>The Open Group India Awards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Open Group India Awards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Open Group India Awards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Deepti Nair</dc:creator>
  <cp:lastModifiedBy>Minakshi Kargeti</cp:lastModifiedBy>
  <cp:revision>22</cp:revision>
  <dcterms:created xsi:type="dcterms:W3CDTF">2024-06-28T10:57:46Z</dcterms:created>
  <dcterms:modified xsi:type="dcterms:W3CDTF">2024-08-15T13:13:39Z</dcterms:modified>
</cp:coreProperties>
</file>